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3.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4.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6.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20" r:id="rId1"/>
    <p:sldMasterId id="2147484021" r:id="rId2"/>
    <p:sldMasterId id="2147484022" r:id="rId3"/>
    <p:sldMasterId id="2147484023" r:id="rId4"/>
    <p:sldMasterId id="2147484024" r:id="rId5"/>
    <p:sldMasterId id="2147484025" r:id="rId6"/>
    <p:sldMasterId id="2147484026" r:id="rId7"/>
  </p:sldMasterIdLst>
  <p:notesMasterIdLst>
    <p:notesMasterId r:id="rId69"/>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9144000" cy="5143500" type="screen16x9"/>
  <p:notesSz cx="6858000" cy="9144000"/>
  <p:embeddedFontLst>
    <p:embeddedFont>
      <p:font typeface="Amatic SC" panose="020B0604020202020204" charset="-79"/>
      <p:regular r:id="rId70"/>
      <p:bold r:id="rId71"/>
    </p:embeddedFont>
    <p:embeddedFont>
      <p:font typeface="Calibri" panose="020F0502020204030204" pitchFamily="34" charset="0"/>
      <p:regular r:id="rId72"/>
      <p:bold r:id="rId73"/>
      <p:italic r:id="rId74"/>
      <p:boldItalic r:id="rId75"/>
    </p:embeddedFont>
    <p:embeddedFont>
      <p:font typeface="Inconsolata" panose="020B0604020202020204" charset="0"/>
      <p:regular r:id="rId76"/>
      <p:bold r:id="rId77"/>
    </p:embeddedFont>
    <p:embeddedFont>
      <p:font typeface="Roboto" panose="020B0604020202020204" charset="0"/>
      <p:regular r:id="rId78"/>
      <p:bold r:id="rId79"/>
      <p:italic r:id="rId80"/>
      <p:boldItalic r:id="rId81"/>
    </p:embeddedFont>
    <p:embeddedFont>
      <p:font typeface="Roboto Light" panose="020B0604020202020204" charset="0"/>
      <p:regular r:id="rId82"/>
      <p:bold r:id="rId83"/>
      <p:italic r:id="rId84"/>
      <p:boldItalic r:id="rId85"/>
    </p:embeddedFont>
    <p:embeddedFont>
      <p:font typeface="Roboto Medium" panose="020B0604020202020204" charset="0"/>
      <p:regular r:id="rId86"/>
      <p:bold r:id="rId87"/>
      <p:italic r:id="rId88"/>
      <p:boldItalic r:id="rId89"/>
    </p:embeddedFont>
    <p:embeddedFont>
      <p:font typeface="Roboto Thin"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6382B4-6DC9-4CBC-A7E5-A6200716BA16}">
  <a:tblStyle styleId="{596382B4-6DC9-4CBC-A7E5-A6200716BA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font" Target="fonts/font20.fntdata"/><Relationship Id="rId9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font" Target="fonts/font13.fntdata"/><Relationship Id="rId90" Type="http://schemas.openxmlformats.org/officeDocument/2006/relationships/font" Target="fonts/font21.fntdata"/><Relationship Id="rId95"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hreatpost.com/ransomware-attack-new-jersey-largest-hospital-system/151148/"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ribbble.com/shots/3758526-Hackin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8"/>
        <p:cNvGrpSpPr/>
        <p:nvPr/>
      </p:nvGrpSpPr>
      <p:grpSpPr>
        <a:xfrm>
          <a:off x="0" y="0"/>
          <a:ext cx="0" cy="0"/>
          <a:chOff x="0" y="0"/>
          <a:chExt cx="0" cy="0"/>
        </a:xfrm>
      </p:grpSpPr>
      <p:sp>
        <p:nvSpPr>
          <p:cNvPr id="7229" name="Google Shape;7229;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0" name="Google Shape;7230;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3"/>
        <p:cNvGrpSpPr/>
        <p:nvPr/>
      </p:nvGrpSpPr>
      <p:grpSpPr>
        <a:xfrm>
          <a:off x="0" y="0"/>
          <a:ext cx="0" cy="0"/>
          <a:chOff x="0" y="0"/>
          <a:chExt cx="0" cy="0"/>
        </a:xfrm>
      </p:grpSpPr>
      <p:sp>
        <p:nvSpPr>
          <p:cNvPr id="7344" name="Google Shape;7344;g6d94bab974_0_10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5" name="Google Shape;7345;g6d94bab974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0"/>
        <p:cNvGrpSpPr/>
        <p:nvPr/>
      </p:nvGrpSpPr>
      <p:grpSpPr>
        <a:xfrm>
          <a:off x="0" y="0"/>
          <a:ext cx="0" cy="0"/>
          <a:chOff x="0" y="0"/>
          <a:chExt cx="0" cy="0"/>
        </a:xfrm>
      </p:grpSpPr>
      <p:sp>
        <p:nvSpPr>
          <p:cNvPr id="7351" name="Google Shape;7351;g6dcc780e13_0_3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2" name="Google Shape;7352;g6dcc780e13_0_3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g767e45fbe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0" name="Google Shape;7360;g767e45fbe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6"/>
        <p:cNvGrpSpPr/>
        <p:nvPr/>
      </p:nvGrpSpPr>
      <p:grpSpPr>
        <a:xfrm>
          <a:off x="0" y="0"/>
          <a:ext cx="0" cy="0"/>
          <a:chOff x="0" y="0"/>
          <a:chExt cx="0" cy="0"/>
        </a:xfrm>
      </p:grpSpPr>
      <p:sp>
        <p:nvSpPr>
          <p:cNvPr id="7377" name="Google Shape;7377;g767e45fbe0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8" name="Google Shape;7378;g767e45fbe0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4"/>
        <p:cNvGrpSpPr/>
        <p:nvPr/>
      </p:nvGrpSpPr>
      <p:grpSpPr>
        <a:xfrm>
          <a:off x="0" y="0"/>
          <a:ext cx="0" cy="0"/>
          <a:chOff x="0" y="0"/>
          <a:chExt cx="0" cy="0"/>
        </a:xfrm>
      </p:grpSpPr>
      <p:sp>
        <p:nvSpPr>
          <p:cNvPr id="7395" name="Google Shape;7395;g6dcc780e1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6" name="Google Shape;7396;g6dcc780e1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shutterstock_1276756537</a:t>
            </a:r>
            <a:endParaRPr sz="9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0"/>
        <p:cNvGrpSpPr/>
        <p:nvPr/>
      </p:nvGrpSpPr>
      <p:grpSpPr>
        <a:xfrm>
          <a:off x="0" y="0"/>
          <a:ext cx="0" cy="0"/>
          <a:chOff x="0" y="0"/>
          <a:chExt cx="0" cy="0"/>
        </a:xfrm>
      </p:grpSpPr>
      <p:sp>
        <p:nvSpPr>
          <p:cNvPr id="7411" name="Google Shape;7411;g767e45fbe0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2" name="Google Shape;7412;g767e45fbe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shutterstock_16534672</a:t>
            </a:r>
            <a:endParaRPr sz="900" i="1">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1"/>
        <p:cNvGrpSpPr/>
        <p:nvPr/>
      </p:nvGrpSpPr>
      <p:grpSpPr>
        <a:xfrm>
          <a:off x="0" y="0"/>
          <a:ext cx="0" cy="0"/>
          <a:chOff x="0" y="0"/>
          <a:chExt cx="0" cy="0"/>
        </a:xfrm>
      </p:grpSpPr>
      <p:sp>
        <p:nvSpPr>
          <p:cNvPr id="7422" name="Google Shape;7422;g6d94bab974_0_1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3" name="Google Shape;7423;g6d94bab97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8"/>
        <p:cNvGrpSpPr/>
        <p:nvPr/>
      </p:nvGrpSpPr>
      <p:grpSpPr>
        <a:xfrm>
          <a:off x="0" y="0"/>
          <a:ext cx="0" cy="0"/>
          <a:chOff x="0" y="0"/>
          <a:chExt cx="0" cy="0"/>
        </a:xfrm>
      </p:grpSpPr>
      <p:sp>
        <p:nvSpPr>
          <p:cNvPr id="7429" name="Google Shape;7429;g767e45fbe0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0" name="Google Shape;7430;g767e45fbe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shutterstock_1296644836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3"/>
        <p:cNvGrpSpPr/>
        <p:nvPr/>
      </p:nvGrpSpPr>
      <p:grpSpPr>
        <a:xfrm>
          <a:off x="0" y="0"/>
          <a:ext cx="0" cy="0"/>
          <a:chOff x="0" y="0"/>
          <a:chExt cx="0" cy="0"/>
        </a:xfrm>
      </p:grpSpPr>
      <p:sp>
        <p:nvSpPr>
          <p:cNvPr id="7444" name="Google Shape;7444;g6d94bab974_0_1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5" name="Google Shape;7445;g6d94bab974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shutterstock_712360414</a:t>
            </a:r>
            <a:endParaRPr sz="900" i="1">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6"/>
        <p:cNvGrpSpPr/>
        <p:nvPr/>
      </p:nvGrpSpPr>
      <p:grpSpPr>
        <a:xfrm>
          <a:off x="0" y="0"/>
          <a:ext cx="0" cy="0"/>
          <a:chOff x="0" y="0"/>
          <a:chExt cx="0" cy="0"/>
        </a:xfrm>
      </p:grpSpPr>
      <p:sp>
        <p:nvSpPr>
          <p:cNvPr id="7457" name="Google Shape;7457;g6dfa061cd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8" name="Google Shape;7458;g6dfa061cd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shutterstock_712360414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4"/>
        <p:cNvGrpSpPr/>
        <p:nvPr/>
      </p:nvGrpSpPr>
      <p:grpSpPr>
        <a:xfrm>
          <a:off x="0" y="0"/>
          <a:ext cx="0" cy="0"/>
          <a:chOff x="0" y="0"/>
          <a:chExt cx="0" cy="0"/>
        </a:xfrm>
      </p:grpSpPr>
      <p:sp>
        <p:nvSpPr>
          <p:cNvPr id="7235" name="Google Shape;7235;g6da5b3a39b_2_1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6" name="Google Shape;7236;g6da5b3a39b_2_1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9"/>
        <p:cNvGrpSpPr/>
        <p:nvPr/>
      </p:nvGrpSpPr>
      <p:grpSpPr>
        <a:xfrm>
          <a:off x="0" y="0"/>
          <a:ext cx="0" cy="0"/>
          <a:chOff x="0" y="0"/>
          <a:chExt cx="0" cy="0"/>
        </a:xfrm>
      </p:grpSpPr>
      <p:sp>
        <p:nvSpPr>
          <p:cNvPr id="7470" name="Google Shape;7470;g77d244b48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1" name="Google Shape;7471;g77d244b4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shutterstock_712360414</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2"/>
        <p:cNvGrpSpPr/>
        <p:nvPr/>
      </p:nvGrpSpPr>
      <p:grpSpPr>
        <a:xfrm>
          <a:off x="0" y="0"/>
          <a:ext cx="0" cy="0"/>
          <a:chOff x="0" y="0"/>
          <a:chExt cx="0" cy="0"/>
        </a:xfrm>
      </p:grpSpPr>
      <p:sp>
        <p:nvSpPr>
          <p:cNvPr id="7483" name="Google Shape;7483;g6dfa061cd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4" name="Google Shape;7484;g6dfa061cd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shutterstock_712360414</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6"/>
        <p:cNvGrpSpPr/>
        <p:nvPr/>
      </p:nvGrpSpPr>
      <p:grpSpPr>
        <a:xfrm>
          <a:off x="0" y="0"/>
          <a:ext cx="0" cy="0"/>
          <a:chOff x="0" y="0"/>
          <a:chExt cx="0" cy="0"/>
        </a:xfrm>
      </p:grpSpPr>
      <p:sp>
        <p:nvSpPr>
          <p:cNvPr id="7497" name="Google Shape;7497;g6dfa061cd3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8" name="Google Shape;7498;g6dfa061cd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shutterstock_712360414</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9"/>
        <p:cNvGrpSpPr/>
        <p:nvPr/>
      </p:nvGrpSpPr>
      <p:grpSpPr>
        <a:xfrm>
          <a:off x="0" y="0"/>
          <a:ext cx="0" cy="0"/>
          <a:chOff x="0" y="0"/>
          <a:chExt cx="0" cy="0"/>
        </a:xfrm>
      </p:grpSpPr>
      <p:sp>
        <p:nvSpPr>
          <p:cNvPr id="7510" name="Google Shape;7510;g6dfa061cd3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1" name="Google Shape;7511;g6dfa061cd3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shutterstock_712360414</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2"/>
        <p:cNvGrpSpPr/>
        <p:nvPr/>
      </p:nvGrpSpPr>
      <p:grpSpPr>
        <a:xfrm>
          <a:off x="0" y="0"/>
          <a:ext cx="0" cy="0"/>
          <a:chOff x="0" y="0"/>
          <a:chExt cx="0" cy="0"/>
        </a:xfrm>
      </p:grpSpPr>
      <p:sp>
        <p:nvSpPr>
          <p:cNvPr id="7523" name="Google Shape;7523;g6d94bab974_0_1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4" name="Google Shape;7524;g6d94bab974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8"/>
        <p:cNvGrpSpPr/>
        <p:nvPr/>
      </p:nvGrpSpPr>
      <p:grpSpPr>
        <a:xfrm>
          <a:off x="0" y="0"/>
          <a:ext cx="0" cy="0"/>
          <a:chOff x="0" y="0"/>
          <a:chExt cx="0" cy="0"/>
        </a:xfrm>
      </p:grpSpPr>
      <p:sp>
        <p:nvSpPr>
          <p:cNvPr id="7529" name="Google Shape;7529;g99f1bad6c9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0" name="Google Shape;7530;g99f1bad6c9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9"/>
        <p:cNvGrpSpPr/>
        <p:nvPr/>
      </p:nvGrpSpPr>
      <p:grpSpPr>
        <a:xfrm>
          <a:off x="0" y="0"/>
          <a:ext cx="0" cy="0"/>
          <a:chOff x="0" y="0"/>
          <a:chExt cx="0" cy="0"/>
        </a:xfrm>
      </p:grpSpPr>
      <p:sp>
        <p:nvSpPr>
          <p:cNvPr id="7540" name="Google Shape;7540;g6dcc780e13_1_3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1" name="Google Shape;7541;g6dcc780e13_1_3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shutterstock_1276756537</a:t>
            </a:r>
            <a:endParaRPr sz="900" i="1">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3"/>
        <p:cNvGrpSpPr/>
        <p:nvPr/>
      </p:nvGrpSpPr>
      <p:grpSpPr>
        <a:xfrm>
          <a:off x="0" y="0"/>
          <a:ext cx="0" cy="0"/>
          <a:chOff x="0" y="0"/>
          <a:chExt cx="0" cy="0"/>
        </a:xfrm>
      </p:grpSpPr>
      <p:sp>
        <p:nvSpPr>
          <p:cNvPr id="7554" name="Google Shape;7554;g6d94bab974_0_1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5" name="Google Shape;7555;g6d94bab974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0"/>
        <p:cNvGrpSpPr/>
        <p:nvPr/>
      </p:nvGrpSpPr>
      <p:grpSpPr>
        <a:xfrm>
          <a:off x="0" y="0"/>
          <a:ext cx="0" cy="0"/>
          <a:chOff x="0" y="0"/>
          <a:chExt cx="0" cy="0"/>
        </a:xfrm>
      </p:grpSpPr>
      <p:sp>
        <p:nvSpPr>
          <p:cNvPr id="7561" name="Google Shape;7561;g6d94bab974_0_1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2" name="Google Shape;7562;g6d94bab974_0_1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https://threatpost.com/ransomware-attack-new-jersey-largest-hospital-system/151148/</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5"/>
        <p:cNvGrpSpPr/>
        <p:nvPr/>
      </p:nvGrpSpPr>
      <p:grpSpPr>
        <a:xfrm>
          <a:off x="0" y="0"/>
          <a:ext cx="0" cy="0"/>
          <a:chOff x="0" y="0"/>
          <a:chExt cx="0" cy="0"/>
        </a:xfrm>
      </p:grpSpPr>
      <p:sp>
        <p:nvSpPr>
          <p:cNvPr id="7576" name="Google Shape;7576;g6d94bab974_0_1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7" name="Google Shape;7577;g6d94bab974_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6"/>
        <p:cNvGrpSpPr/>
        <p:nvPr/>
      </p:nvGrpSpPr>
      <p:grpSpPr>
        <a:xfrm>
          <a:off x="0" y="0"/>
          <a:ext cx="0" cy="0"/>
          <a:chOff x="0" y="0"/>
          <a:chExt cx="0" cy="0"/>
        </a:xfrm>
      </p:grpSpPr>
      <p:sp>
        <p:nvSpPr>
          <p:cNvPr id="7257" name="Google Shape;7257;g6dcc780e13_0_5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8" name="Google Shape;7258;g6dcc780e13_0_5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3"/>
        <p:cNvGrpSpPr/>
        <p:nvPr/>
      </p:nvGrpSpPr>
      <p:grpSpPr>
        <a:xfrm>
          <a:off x="0" y="0"/>
          <a:ext cx="0" cy="0"/>
          <a:chOff x="0" y="0"/>
          <a:chExt cx="0" cy="0"/>
        </a:xfrm>
      </p:grpSpPr>
      <p:sp>
        <p:nvSpPr>
          <p:cNvPr id="7584" name="Google Shape;7584;g6d94bab974_0_1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5" name="Google Shape;7585;g6d94bab974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9"/>
        <p:cNvGrpSpPr/>
        <p:nvPr/>
      </p:nvGrpSpPr>
      <p:grpSpPr>
        <a:xfrm>
          <a:off x="0" y="0"/>
          <a:ext cx="0" cy="0"/>
          <a:chOff x="0" y="0"/>
          <a:chExt cx="0" cy="0"/>
        </a:xfrm>
      </p:grpSpPr>
      <p:sp>
        <p:nvSpPr>
          <p:cNvPr id="7590" name="Google Shape;7590;g6d94bab974_0_1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1" name="Google Shape;7591;g6d94bab974_0_1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6"/>
        <p:cNvGrpSpPr/>
        <p:nvPr/>
      </p:nvGrpSpPr>
      <p:grpSpPr>
        <a:xfrm>
          <a:off x="0" y="0"/>
          <a:ext cx="0" cy="0"/>
          <a:chOff x="0" y="0"/>
          <a:chExt cx="0" cy="0"/>
        </a:xfrm>
      </p:grpSpPr>
      <p:sp>
        <p:nvSpPr>
          <p:cNvPr id="7597" name="Google Shape;7597;g6ed788c1e6_0_3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8" name="Google Shape;7598;g6ed788c1e6_0_3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2"/>
        <p:cNvGrpSpPr/>
        <p:nvPr/>
      </p:nvGrpSpPr>
      <p:grpSpPr>
        <a:xfrm>
          <a:off x="0" y="0"/>
          <a:ext cx="0" cy="0"/>
          <a:chOff x="0" y="0"/>
          <a:chExt cx="0" cy="0"/>
        </a:xfrm>
      </p:grpSpPr>
      <p:sp>
        <p:nvSpPr>
          <p:cNvPr id="7603" name="Google Shape;7603;g6d94bab974_0_1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4" name="Google Shape;7604;g6d94bab974_0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9"/>
        <p:cNvGrpSpPr/>
        <p:nvPr/>
      </p:nvGrpSpPr>
      <p:grpSpPr>
        <a:xfrm>
          <a:off x="0" y="0"/>
          <a:ext cx="0" cy="0"/>
          <a:chOff x="0" y="0"/>
          <a:chExt cx="0" cy="0"/>
        </a:xfrm>
      </p:grpSpPr>
      <p:sp>
        <p:nvSpPr>
          <p:cNvPr id="7610" name="Google Shape;7610;g6dcc780e13_0_4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1" name="Google Shape;7611;g6dcc780e13_0_4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shutterstock_1043622175</a:t>
            </a:r>
            <a:endParaRPr sz="900" i="1">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6"/>
        <p:cNvGrpSpPr/>
        <p:nvPr/>
      </p:nvGrpSpPr>
      <p:grpSpPr>
        <a:xfrm>
          <a:off x="0" y="0"/>
          <a:ext cx="0" cy="0"/>
          <a:chOff x="0" y="0"/>
          <a:chExt cx="0" cy="0"/>
        </a:xfrm>
      </p:grpSpPr>
      <p:sp>
        <p:nvSpPr>
          <p:cNvPr id="7617" name="Google Shape;7617;g767e45fbe0_0_3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8" name="Google Shape;7618;g767e45fbe0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shutterstock_1234941118</a:t>
            </a:r>
            <a:endParaRPr sz="900" i="1">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8"/>
        <p:cNvGrpSpPr/>
        <p:nvPr/>
      </p:nvGrpSpPr>
      <p:grpSpPr>
        <a:xfrm>
          <a:off x="0" y="0"/>
          <a:ext cx="0" cy="0"/>
          <a:chOff x="0" y="0"/>
          <a:chExt cx="0" cy="0"/>
        </a:xfrm>
      </p:grpSpPr>
      <p:sp>
        <p:nvSpPr>
          <p:cNvPr id="7629" name="Google Shape;7629;g6dcc780e13_1_5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0" name="Google Shape;7630;g6dcc780e13_1_5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1"/>
        <p:cNvGrpSpPr/>
        <p:nvPr/>
      </p:nvGrpSpPr>
      <p:grpSpPr>
        <a:xfrm>
          <a:off x="0" y="0"/>
          <a:ext cx="0" cy="0"/>
          <a:chOff x="0" y="0"/>
          <a:chExt cx="0" cy="0"/>
        </a:xfrm>
      </p:grpSpPr>
      <p:sp>
        <p:nvSpPr>
          <p:cNvPr id="7642" name="Google Shape;7642;g99f1bad6c9_3_3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3" name="Google Shape;7643;g99f1bad6c9_3_3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3"/>
        <p:cNvGrpSpPr/>
        <p:nvPr/>
      </p:nvGrpSpPr>
      <p:grpSpPr>
        <a:xfrm>
          <a:off x="0" y="0"/>
          <a:ext cx="0" cy="0"/>
          <a:chOff x="0" y="0"/>
          <a:chExt cx="0" cy="0"/>
        </a:xfrm>
      </p:grpSpPr>
      <p:sp>
        <p:nvSpPr>
          <p:cNvPr id="7654" name="Google Shape;7654;g6d94bab974_0_1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5" name="Google Shape;7655;g6d94bab974_0_1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5"/>
        <p:cNvGrpSpPr/>
        <p:nvPr/>
      </p:nvGrpSpPr>
      <p:grpSpPr>
        <a:xfrm>
          <a:off x="0" y="0"/>
          <a:ext cx="0" cy="0"/>
          <a:chOff x="0" y="0"/>
          <a:chExt cx="0" cy="0"/>
        </a:xfrm>
      </p:grpSpPr>
      <p:sp>
        <p:nvSpPr>
          <p:cNvPr id="7666" name="Google Shape;7666;g6dfa061cd3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7" name="Google Shape;7667;g6dfa061cd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2"/>
        <p:cNvGrpSpPr/>
        <p:nvPr/>
      </p:nvGrpSpPr>
      <p:grpSpPr>
        <a:xfrm>
          <a:off x="0" y="0"/>
          <a:ext cx="0" cy="0"/>
          <a:chOff x="0" y="0"/>
          <a:chExt cx="0" cy="0"/>
        </a:xfrm>
      </p:grpSpPr>
      <p:sp>
        <p:nvSpPr>
          <p:cNvPr id="7273" name="Google Shape;7273;g6d94bab9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4" name="Google Shape;7274;g6d94bab9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shutterstock_637453948</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6"/>
        <p:cNvGrpSpPr/>
        <p:nvPr/>
      </p:nvGrpSpPr>
      <p:grpSpPr>
        <a:xfrm>
          <a:off x="0" y="0"/>
          <a:ext cx="0" cy="0"/>
          <a:chOff x="0" y="0"/>
          <a:chExt cx="0" cy="0"/>
        </a:xfrm>
      </p:grpSpPr>
      <p:sp>
        <p:nvSpPr>
          <p:cNvPr id="7677" name="Google Shape;7677;g6d94bab974_0_1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8" name="Google Shape;7678;g6d94bab974_0_1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4"/>
        <p:cNvGrpSpPr/>
        <p:nvPr/>
      </p:nvGrpSpPr>
      <p:grpSpPr>
        <a:xfrm>
          <a:off x="0" y="0"/>
          <a:ext cx="0" cy="0"/>
          <a:chOff x="0" y="0"/>
          <a:chExt cx="0" cy="0"/>
        </a:xfrm>
      </p:grpSpPr>
      <p:sp>
        <p:nvSpPr>
          <p:cNvPr id="7685" name="Google Shape;7685;g767e45fbe0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6" name="Google Shape;7686;g767e45fbe0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shutterstock_1213753120</a:t>
            </a:r>
            <a:endParaRPr sz="900" i="1">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1"/>
        <p:cNvGrpSpPr/>
        <p:nvPr/>
      </p:nvGrpSpPr>
      <p:grpSpPr>
        <a:xfrm>
          <a:off x="0" y="0"/>
          <a:ext cx="0" cy="0"/>
          <a:chOff x="0" y="0"/>
          <a:chExt cx="0" cy="0"/>
        </a:xfrm>
      </p:grpSpPr>
      <p:sp>
        <p:nvSpPr>
          <p:cNvPr id="7692" name="Google Shape;7692;g6dcc780e13_1_6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3" name="Google Shape;7693;g6dcc780e13_1_6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3"/>
        <p:cNvGrpSpPr/>
        <p:nvPr/>
      </p:nvGrpSpPr>
      <p:grpSpPr>
        <a:xfrm>
          <a:off x="0" y="0"/>
          <a:ext cx="0" cy="0"/>
          <a:chOff x="0" y="0"/>
          <a:chExt cx="0" cy="0"/>
        </a:xfrm>
      </p:grpSpPr>
      <p:sp>
        <p:nvSpPr>
          <p:cNvPr id="7724" name="Google Shape;7724;g6d94bab974_0_1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5" name="Google Shape;7725;g6d94bab974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9"/>
        <p:cNvGrpSpPr/>
        <p:nvPr/>
      </p:nvGrpSpPr>
      <p:grpSpPr>
        <a:xfrm>
          <a:off x="0" y="0"/>
          <a:ext cx="0" cy="0"/>
          <a:chOff x="0" y="0"/>
          <a:chExt cx="0" cy="0"/>
        </a:xfrm>
      </p:grpSpPr>
      <p:sp>
        <p:nvSpPr>
          <p:cNvPr id="7730" name="Google Shape;7730;g6d94bab974_0_1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1" name="Google Shape;7731;g6d94bab974_0_1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6"/>
        <p:cNvGrpSpPr/>
        <p:nvPr/>
      </p:nvGrpSpPr>
      <p:grpSpPr>
        <a:xfrm>
          <a:off x="0" y="0"/>
          <a:ext cx="0" cy="0"/>
          <a:chOff x="0" y="0"/>
          <a:chExt cx="0" cy="0"/>
        </a:xfrm>
      </p:grpSpPr>
      <p:sp>
        <p:nvSpPr>
          <p:cNvPr id="7737" name="Google Shape;7737;g6ed788c1e6_0_5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8" name="Google Shape;7738;g6ed788c1e6_0_5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2"/>
        <p:cNvGrpSpPr/>
        <p:nvPr/>
      </p:nvGrpSpPr>
      <p:grpSpPr>
        <a:xfrm>
          <a:off x="0" y="0"/>
          <a:ext cx="0" cy="0"/>
          <a:chOff x="0" y="0"/>
          <a:chExt cx="0" cy="0"/>
        </a:xfrm>
      </p:grpSpPr>
      <p:sp>
        <p:nvSpPr>
          <p:cNvPr id="7743" name="Google Shape;7743;g6dcc780e13_0_10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4" name="Google Shape;7744;g6dcc780e13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8"/>
        <p:cNvGrpSpPr/>
        <p:nvPr/>
      </p:nvGrpSpPr>
      <p:grpSpPr>
        <a:xfrm>
          <a:off x="0" y="0"/>
          <a:ext cx="0" cy="0"/>
          <a:chOff x="0" y="0"/>
          <a:chExt cx="0" cy="0"/>
        </a:xfrm>
      </p:grpSpPr>
      <p:sp>
        <p:nvSpPr>
          <p:cNvPr id="7749" name="Google Shape;7749;g6d94bab974_0_1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0" name="Google Shape;7750;g6d94bab974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5"/>
        <p:cNvGrpSpPr/>
        <p:nvPr/>
      </p:nvGrpSpPr>
      <p:grpSpPr>
        <a:xfrm>
          <a:off x="0" y="0"/>
          <a:ext cx="0" cy="0"/>
          <a:chOff x="0" y="0"/>
          <a:chExt cx="0" cy="0"/>
        </a:xfrm>
      </p:grpSpPr>
      <p:sp>
        <p:nvSpPr>
          <p:cNvPr id="7756" name="Google Shape;7756;g6d94bab974_0_1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7" name="Google Shape;7757;g6d94bab974_0_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Dani Player</a:t>
            </a:r>
            <a:endParaRPr sz="900" i="1">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3"/>
        <p:cNvGrpSpPr/>
        <p:nvPr/>
      </p:nvGrpSpPr>
      <p:grpSpPr>
        <a:xfrm>
          <a:off x="0" y="0"/>
          <a:ext cx="0" cy="0"/>
          <a:chOff x="0" y="0"/>
          <a:chExt cx="0" cy="0"/>
        </a:xfrm>
      </p:grpSpPr>
      <p:sp>
        <p:nvSpPr>
          <p:cNvPr id="7764" name="Google Shape;7764;g6d94bab974_0_1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5" name="Google Shape;7765;g6d94bab974_0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2"/>
        <p:cNvGrpSpPr/>
        <p:nvPr/>
      </p:nvGrpSpPr>
      <p:grpSpPr>
        <a:xfrm>
          <a:off x="0" y="0"/>
          <a:ext cx="0" cy="0"/>
          <a:chOff x="0" y="0"/>
          <a:chExt cx="0" cy="0"/>
        </a:xfrm>
      </p:grpSpPr>
      <p:sp>
        <p:nvSpPr>
          <p:cNvPr id="7293" name="Google Shape;7293;g5e7b27782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4" name="Google Shape;7294;g5e7b27782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2"/>
        <p:cNvGrpSpPr/>
        <p:nvPr/>
      </p:nvGrpSpPr>
      <p:grpSpPr>
        <a:xfrm>
          <a:off x="0" y="0"/>
          <a:ext cx="0" cy="0"/>
          <a:chOff x="0" y="0"/>
          <a:chExt cx="0" cy="0"/>
        </a:xfrm>
      </p:grpSpPr>
      <p:sp>
        <p:nvSpPr>
          <p:cNvPr id="7773" name="Google Shape;7773;g6d94bab974_0_1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4" name="Google Shape;7774;g6d94bab974_0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shutterstock_1437130214</a:t>
            </a:r>
            <a:endParaRPr sz="900" i="1">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4"/>
        <p:cNvGrpSpPr/>
        <p:nvPr/>
      </p:nvGrpSpPr>
      <p:grpSpPr>
        <a:xfrm>
          <a:off x="0" y="0"/>
          <a:ext cx="0" cy="0"/>
          <a:chOff x="0" y="0"/>
          <a:chExt cx="0" cy="0"/>
        </a:xfrm>
      </p:grpSpPr>
      <p:sp>
        <p:nvSpPr>
          <p:cNvPr id="7785" name="Google Shape;7785;g99f1bad6c9_3_3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6" name="Google Shape;7786;g99f1bad6c9_3_3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shutterstock_1437130214</a:t>
            </a:r>
            <a:endParaRPr sz="900" i="1">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5"/>
        <p:cNvGrpSpPr/>
        <p:nvPr/>
      </p:nvGrpSpPr>
      <p:grpSpPr>
        <a:xfrm>
          <a:off x="0" y="0"/>
          <a:ext cx="0" cy="0"/>
          <a:chOff x="0" y="0"/>
          <a:chExt cx="0" cy="0"/>
        </a:xfrm>
      </p:grpSpPr>
      <p:sp>
        <p:nvSpPr>
          <p:cNvPr id="7796" name="Google Shape;7796;g6d94bab974_0_1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7" name="Google Shape;7797;g6d94bab974_0_1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4"/>
        <p:cNvGrpSpPr/>
        <p:nvPr/>
      </p:nvGrpSpPr>
      <p:grpSpPr>
        <a:xfrm>
          <a:off x="0" y="0"/>
          <a:ext cx="0" cy="0"/>
          <a:chOff x="0" y="0"/>
          <a:chExt cx="0" cy="0"/>
        </a:xfrm>
      </p:grpSpPr>
      <p:sp>
        <p:nvSpPr>
          <p:cNvPr id="7805" name="Google Shape;7805;g6d94bab974_0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6" name="Google Shape;7806;g6d94bab974_0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6"/>
        <p:cNvGrpSpPr/>
        <p:nvPr/>
      </p:nvGrpSpPr>
      <p:grpSpPr>
        <a:xfrm>
          <a:off x="0" y="0"/>
          <a:ext cx="0" cy="0"/>
          <a:chOff x="0" y="0"/>
          <a:chExt cx="0" cy="0"/>
        </a:xfrm>
      </p:grpSpPr>
      <p:sp>
        <p:nvSpPr>
          <p:cNvPr id="7827" name="Google Shape;7827;g6dcc780e13_1_6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8" name="Google Shape;7828;g6dcc780e13_1_6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6"/>
        <p:cNvGrpSpPr/>
        <p:nvPr/>
      </p:nvGrpSpPr>
      <p:grpSpPr>
        <a:xfrm>
          <a:off x="0" y="0"/>
          <a:ext cx="0" cy="0"/>
          <a:chOff x="0" y="0"/>
          <a:chExt cx="0" cy="0"/>
        </a:xfrm>
      </p:grpSpPr>
      <p:sp>
        <p:nvSpPr>
          <p:cNvPr id="7857" name="Google Shape;7857;g6dcc780e13_1_7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8" name="Google Shape;7858;g6dcc780e13_1_7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3"/>
        <p:cNvGrpSpPr/>
        <p:nvPr/>
      </p:nvGrpSpPr>
      <p:grpSpPr>
        <a:xfrm>
          <a:off x="0" y="0"/>
          <a:ext cx="0" cy="0"/>
          <a:chOff x="0" y="0"/>
          <a:chExt cx="0" cy="0"/>
        </a:xfrm>
      </p:grpSpPr>
      <p:sp>
        <p:nvSpPr>
          <p:cNvPr id="7894" name="Google Shape;7894;g6dcc780e13_1_7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5" name="Google Shape;7895;g6dcc780e13_1_7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4"/>
        <p:cNvGrpSpPr/>
        <p:nvPr/>
      </p:nvGrpSpPr>
      <p:grpSpPr>
        <a:xfrm>
          <a:off x="0" y="0"/>
          <a:ext cx="0" cy="0"/>
          <a:chOff x="0" y="0"/>
          <a:chExt cx="0" cy="0"/>
        </a:xfrm>
      </p:grpSpPr>
      <p:sp>
        <p:nvSpPr>
          <p:cNvPr id="7925" name="Google Shape;7925;g6dcc780e13_1_7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6" name="Google Shape;7926;g6dcc780e13_1_7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3"/>
        <p:cNvGrpSpPr/>
        <p:nvPr/>
      </p:nvGrpSpPr>
      <p:grpSpPr>
        <a:xfrm>
          <a:off x="0" y="0"/>
          <a:ext cx="0" cy="0"/>
          <a:chOff x="0" y="0"/>
          <a:chExt cx="0" cy="0"/>
        </a:xfrm>
      </p:grpSpPr>
      <p:sp>
        <p:nvSpPr>
          <p:cNvPr id="7934" name="Google Shape;7934;g6da5b3a39b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5" name="Google Shape;7935;g6da5b3a39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9"/>
        <p:cNvGrpSpPr/>
        <p:nvPr/>
      </p:nvGrpSpPr>
      <p:grpSpPr>
        <a:xfrm>
          <a:off x="0" y="0"/>
          <a:ext cx="0" cy="0"/>
          <a:chOff x="0" y="0"/>
          <a:chExt cx="0" cy="0"/>
        </a:xfrm>
      </p:grpSpPr>
      <p:sp>
        <p:nvSpPr>
          <p:cNvPr id="7940" name="Google Shape;7940;g6da5b3a39b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1" name="Google Shape;7941;g6da5b3a39b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8"/>
        <p:cNvGrpSpPr/>
        <p:nvPr/>
      </p:nvGrpSpPr>
      <p:grpSpPr>
        <a:xfrm>
          <a:off x="0" y="0"/>
          <a:ext cx="0" cy="0"/>
          <a:chOff x="0" y="0"/>
          <a:chExt cx="0" cy="0"/>
        </a:xfrm>
      </p:grpSpPr>
      <p:sp>
        <p:nvSpPr>
          <p:cNvPr id="7299" name="Google Shape;7299;g6dcc780e13_0_2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0" name="Google Shape;7300;g6dcc780e13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6"/>
        <p:cNvGrpSpPr/>
        <p:nvPr/>
      </p:nvGrpSpPr>
      <p:grpSpPr>
        <a:xfrm>
          <a:off x="0" y="0"/>
          <a:ext cx="0" cy="0"/>
          <a:chOff x="0" y="0"/>
          <a:chExt cx="0" cy="0"/>
        </a:xfrm>
      </p:grpSpPr>
      <p:sp>
        <p:nvSpPr>
          <p:cNvPr id="7947" name="Google Shape;7947;g6ed788c1e6_0_7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8" name="Google Shape;7948;g6ed788c1e6_0_7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2"/>
        <p:cNvGrpSpPr/>
        <p:nvPr/>
      </p:nvGrpSpPr>
      <p:grpSpPr>
        <a:xfrm>
          <a:off x="0" y="0"/>
          <a:ext cx="0" cy="0"/>
          <a:chOff x="0" y="0"/>
          <a:chExt cx="0" cy="0"/>
        </a:xfrm>
      </p:grpSpPr>
      <p:sp>
        <p:nvSpPr>
          <p:cNvPr id="7953" name="Google Shape;7953;g6da5b3a39b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4" name="Google Shape;7954;g6da5b3a39b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5"/>
        <p:cNvGrpSpPr/>
        <p:nvPr/>
      </p:nvGrpSpPr>
      <p:grpSpPr>
        <a:xfrm>
          <a:off x="0" y="0"/>
          <a:ext cx="0" cy="0"/>
          <a:chOff x="0" y="0"/>
          <a:chExt cx="0" cy="0"/>
        </a:xfrm>
      </p:grpSpPr>
      <p:sp>
        <p:nvSpPr>
          <p:cNvPr id="7306" name="Google Shape;7306;g6d94bab97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7" name="Google Shape;7307;g6d94bab97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public domain</a:t>
            </a:r>
            <a:endParaRPr sz="900" i="1">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7"/>
        <p:cNvGrpSpPr/>
        <p:nvPr/>
      </p:nvGrpSpPr>
      <p:grpSpPr>
        <a:xfrm>
          <a:off x="0" y="0"/>
          <a:ext cx="0" cy="0"/>
          <a:chOff x="0" y="0"/>
          <a:chExt cx="0" cy="0"/>
        </a:xfrm>
      </p:grpSpPr>
      <p:sp>
        <p:nvSpPr>
          <p:cNvPr id="7318" name="Google Shape;7318;g767e45fb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9" name="Google Shape;7319;g767e45fb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shutterstock_791500798</a:t>
            </a:r>
            <a:endParaRPr sz="900" i="1">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2"/>
        <p:cNvGrpSpPr/>
        <p:nvPr/>
      </p:nvGrpSpPr>
      <p:grpSpPr>
        <a:xfrm>
          <a:off x="0" y="0"/>
          <a:ext cx="0" cy="0"/>
          <a:chOff x="0" y="0"/>
          <a:chExt cx="0" cy="0"/>
        </a:xfrm>
      </p:grpSpPr>
      <p:sp>
        <p:nvSpPr>
          <p:cNvPr id="7333" name="Google Shape;7333;g5ec1bc965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4" name="Google Shape;7334;g5ec1bc965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shutterstock_476686033</a:t>
            </a:r>
            <a:endParaRPr sz="900" i="1">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28.png"/></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14.png"/></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15.png"/></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 name="Google Shape;16;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
        <p:nvSpPr>
          <p:cNvPr id="17" name="Google Shape;17;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3"/>
        <p:cNvGrpSpPr/>
        <p:nvPr/>
      </p:nvGrpSpPr>
      <p:grpSpPr>
        <a:xfrm>
          <a:off x="0" y="0"/>
          <a:ext cx="0" cy="0"/>
          <a:chOff x="0" y="0"/>
          <a:chExt cx="0" cy="0"/>
        </a:xfrm>
      </p:grpSpPr>
      <p:pic>
        <p:nvPicPr>
          <p:cNvPr id="84" name="Google Shape;84;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5" name="Google Shape;85;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9" name="Google Shape;89;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 name="Google Shape;90;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1" name="Google Shape;91;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0"/>
        <p:cNvGrpSpPr/>
        <p:nvPr/>
      </p:nvGrpSpPr>
      <p:grpSpPr>
        <a:xfrm>
          <a:off x="0" y="0"/>
          <a:ext cx="0" cy="0"/>
          <a:chOff x="0" y="0"/>
          <a:chExt cx="0" cy="0"/>
        </a:xfrm>
      </p:grpSpPr>
      <p:sp>
        <p:nvSpPr>
          <p:cNvPr id="2021" name="Google Shape;2021;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3" name="Google Shape;2023;p1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5"/>
        <p:cNvGrpSpPr/>
        <p:nvPr/>
      </p:nvGrpSpPr>
      <p:grpSpPr>
        <a:xfrm>
          <a:off x="0" y="0"/>
          <a:ext cx="0" cy="0"/>
          <a:chOff x="0" y="0"/>
          <a:chExt cx="0" cy="0"/>
        </a:xfrm>
      </p:grpSpPr>
      <p:sp>
        <p:nvSpPr>
          <p:cNvPr id="2026" name="Google Shape;2026;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7" name="Google Shape;2027;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8" name="Google Shape;2028;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9" name="Google Shape;2029;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2"/>
        <p:cNvGrpSpPr/>
        <p:nvPr/>
      </p:nvGrpSpPr>
      <p:grpSpPr>
        <a:xfrm>
          <a:off x="0" y="0"/>
          <a:ext cx="0" cy="0"/>
          <a:chOff x="0" y="0"/>
          <a:chExt cx="0" cy="0"/>
        </a:xfrm>
      </p:grpSpPr>
      <p:pic>
        <p:nvPicPr>
          <p:cNvPr id="2033" name="Google Shape;2033;p10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4" name="Google Shape;2034;p10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0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2036" name="Google Shape;2036;p10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7" name="Google Shape;2037;p10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38" name="Google Shape;2038;p10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39" name="Google Shape;2039;p10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0" name="Google Shape;2040;p10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1" name="Google Shape;2041;p10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2"/>
        <p:cNvGrpSpPr/>
        <p:nvPr/>
      </p:nvGrpSpPr>
      <p:grpSpPr>
        <a:xfrm>
          <a:off x="0" y="0"/>
          <a:ext cx="0" cy="0"/>
          <a:chOff x="0" y="0"/>
          <a:chExt cx="0" cy="0"/>
        </a:xfrm>
      </p:grpSpPr>
      <p:pic>
        <p:nvPicPr>
          <p:cNvPr id="2043" name="Google Shape;2043;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4" name="Google Shape;2044;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6" name="Google Shape;2046;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7" name="Google Shape;2047;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8" name="Google Shape;2048;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9" name="Google Shape;2049;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0" name="Google Shape;2050;p10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1" name="Google Shape;2051;p10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2"/>
        <p:cNvGrpSpPr/>
        <p:nvPr/>
      </p:nvGrpSpPr>
      <p:grpSpPr>
        <a:xfrm>
          <a:off x="0" y="0"/>
          <a:ext cx="0" cy="0"/>
          <a:chOff x="0" y="0"/>
          <a:chExt cx="0" cy="0"/>
        </a:xfrm>
      </p:grpSpPr>
      <p:pic>
        <p:nvPicPr>
          <p:cNvPr id="2053" name="Google Shape;2053;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4" name="Google Shape;2054;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56" name="Google Shape;2056;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7" name="Google Shape;2057;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8" name="Google Shape;2058;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9" name="Google Shape;2059;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0" name="Google Shape;2060;p10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1" name="Google Shape;2061;p10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2"/>
        <p:cNvGrpSpPr/>
        <p:nvPr/>
      </p:nvGrpSpPr>
      <p:grpSpPr>
        <a:xfrm>
          <a:off x="0" y="0"/>
          <a:ext cx="0" cy="0"/>
          <a:chOff x="0" y="0"/>
          <a:chExt cx="0" cy="0"/>
        </a:xfrm>
      </p:grpSpPr>
      <p:pic>
        <p:nvPicPr>
          <p:cNvPr id="2063" name="Google Shape;2063;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4" name="Google Shape;2064;p10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5" name="Google Shape;2065;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66" name="Google Shape;2066;p10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7" name="Google Shape;2067;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2068" name="Google Shape;2068;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9" name="Google Shape;2069;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0" name="Google Shape;2070;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1" name="Google Shape;2071;p108"/>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2072"/>
        <p:cNvGrpSpPr/>
        <p:nvPr/>
      </p:nvGrpSpPr>
      <p:grpSpPr>
        <a:xfrm>
          <a:off x="0" y="0"/>
          <a:ext cx="0" cy="0"/>
          <a:chOff x="0" y="0"/>
          <a:chExt cx="0" cy="0"/>
        </a:xfrm>
      </p:grpSpPr>
      <p:pic>
        <p:nvPicPr>
          <p:cNvPr id="2073" name="Google Shape;2073;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74" name="Google Shape;2074;p10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5" name="Google Shape;2075;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76" name="Google Shape;2076;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077" name="Google Shape;2077;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8" name="Google Shape;2078;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9" name="Google Shape;2079;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80" name="Google Shape;2080;p10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2081" name="Google Shape;2081;p109"/>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2082"/>
        <p:cNvGrpSpPr/>
        <p:nvPr/>
      </p:nvGrpSpPr>
      <p:grpSpPr>
        <a:xfrm>
          <a:off x="0" y="0"/>
          <a:ext cx="0" cy="0"/>
          <a:chOff x="0" y="0"/>
          <a:chExt cx="0" cy="0"/>
        </a:xfrm>
      </p:grpSpPr>
      <p:pic>
        <p:nvPicPr>
          <p:cNvPr id="2083" name="Google Shape;2083;p11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84" name="Google Shape;2084;p11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5" name="Google Shape;2085;p11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86" name="Google Shape;2086;p11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087" name="Google Shape;2087;p11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8" name="Google Shape;2088;p11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9" name="Google Shape;2089;p11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90" name="Google Shape;2090;p110"/>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2020 Trilogy Education Services, a 2U, Inc. brand.  All Rights Reserved.</a:t>
            </a:r>
            <a:endParaRPr sz="600">
              <a:solidFill>
                <a:schemeClr val="dk1"/>
              </a:solidFill>
            </a:endParaRPr>
          </a:p>
        </p:txBody>
      </p:sp>
      <p:pic>
        <p:nvPicPr>
          <p:cNvPr id="2091" name="Google Shape;2091;p110"/>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6.2 Title Slide:DigitalMarketing Worksheets">
  <p:cSld name="CUSTOM_6">
    <p:spTree>
      <p:nvGrpSpPr>
        <p:cNvPr id="1" name="Shape 2092"/>
        <p:cNvGrpSpPr/>
        <p:nvPr/>
      </p:nvGrpSpPr>
      <p:grpSpPr>
        <a:xfrm>
          <a:off x="0" y="0"/>
          <a:ext cx="0" cy="0"/>
          <a:chOff x="0" y="0"/>
          <a:chExt cx="0" cy="0"/>
        </a:xfrm>
      </p:grpSpPr>
      <p:pic>
        <p:nvPicPr>
          <p:cNvPr id="2093" name="Google Shape;2093;p111"/>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2094" name="Google Shape;2094;p111"/>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2095" name="Google Shape;2095;p1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6" name="Google Shape;2096;p111"/>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97" name="Google Shape;2097;p11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098" name="Google Shape;2098;p111"/>
          <p:cNvSpPr txBox="1"/>
          <p:nvPr/>
        </p:nvSpPr>
        <p:spPr>
          <a:xfrm>
            <a:off x="525600" y="3447025"/>
            <a:ext cx="8344500" cy="360000"/>
          </a:xfrm>
          <a:prstGeom prst="rect">
            <a:avLst/>
          </a:prstGeom>
          <a:noFill/>
          <a:ln>
            <a:noFill/>
          </a:ln>
        </p:spPr>
        <p:txBody>
          <a:bodyPr spcFirstLastPara="1" wrap="square" lIns="3200400" tIns="9125" rIns="274300" bIns="0" anchor="ctr" anchorCtr="0">
            <a:noAutofit/>
          </a:bodyPr>
          <a:lstStyle/>
          <a:p>
            <a:pPr marL="0" lvl="0" indent="0" algn="r" rtl="0">
              <a:spcBef>
                <a:spcPts val="0"/>
              </a:spcBef>
              <a:spcAft>
                <a:spcPts val="0"/>
              </a:spcAft>
              <a:buNone/>
            </a:pPr>
            <a:endParaRPr>
              <a:latin typeface="Roboto Medium"/>
              <a:ea typeface="Roboto Medium"/>
              <a:cs typeface="Roboto Medium"/>
              <a:sym typeface="Roboto Medium"/>
            </a:endParaRPr>
          </a:p>
        </p:txBody>
      </p:sp>
      <p:sp>
        <p:nvSpPr>
          <p:cNvPr id="2099" name="Google Shape;2099;p111"/>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2100" name="Google Shape;2100;p111"/>
          <p:cNvSpPr txBox="1">
            <a:spLocks noGrp="1"/>
          </p:cNvSpPr>
          <p:nvPr>
            <p:ph type="title"/>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1" name="Google Shape;2101;p111"/>
          <p:cNvSpPr txBox="1">
            <a:spLocks noGrp="1"/>
          </p:cNvSpPr>
          <p:nvPr>
            <p:ph type="title" idx="2"/>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2102"/>
        <p:cNvGrpSpPr/>
        <p:nvPr/>
      </p:nvGrpSpPr>
      <p:grpSpPr>
        <a:xfrm>
          <a:off x="0" y="0"/>
          <a:ext cx="0" cy="0"/>
          <a:chOff x="0" y="0"/>
          <a:chExt cx="0" cy="0"/>
        </a:xfrm>
      </p:grpSpPr>
      <p:pic>
        <p:nvPicPr>
          <p:cNvPr id="2103" name="Google Shape;2103;p1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4" name="Google Shape;2104;p112"/>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05" name="Google Shape;2105;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06" name="Google Shape;2106;p1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2"/>
        <p:cNvGrpSpPr/>
        <p:nvPr/>
      </p:nvGrpSpPr>
      <p:grpSpPr>
        <a:xfrm>
          <a:off x="0" y="0"/>
          <a:ext cx="0" cy="0"/>
          <a:chOff x="0" y="0"/>
          <a:chExt cx="0" cy="0"/>
        </a:xfrm>
      </p:grpSpPr>
      <p:pic>
        <p:nvPicPr>
          <p:cNvPr id="93" name="Google Shape;93;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4" name="Google Shape;94;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6" name="Google Shape;96;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9" name="Google Shape;99;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1" name="Google Shape;101;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2107"/>
        <p:cNvGrpSpPr/>
        <p:nvPr/>
      </p:nvGrpSpPr>
      <p:grpSpPr>
        <a:xfrm>
          <a:off x="0" y="0"/>
          <a:ext cx="0" cy="0"/>
          <a:chOff x="0" y="0"/>
          <a:chExt cx="0" cy="0"/>
        </a:xfrm>
      </p:grpSpPr>
      <p:pic>
        <p:nvPicPr>
          <p:cNvPr id="2108" name="Google Shape;2108;p11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9" name="Google Shape;2109;p113"/>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10" name="Google Shape;2110;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1" name="Google Shape;2111;p1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2112"/>
        <p:cNvGrpSpPr/>
        <p:nvPr/>
      </p:nvGrpSpPr>
      <p:grpSpPr>
        <a:xfrm>
          <a:off x="0" y="0"/>
          <a:ext cx="0" cy="0"/>
          <a:chOff x="0" y="0"/>
          <a:chExt cx="0" cy="0"/>
        </a:xfrm>
      </p:grpSpPr>
      <p:sp>
        <p:nvSpPr>
          <p:cNvPr id="2113" name="Google Shape;2113;p1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4" name="Google Shape;2114;p1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15" name="Google Shape;2115;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16" name="Google Shape;2116;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17" name="Google Shape;2117;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18" name="Google Shape;2118;p1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9" name="Google Shape;2119;p114"/>
          <p:cNvSpPr txBox="1">
            <a:spLocks noGrp="1"/>
          </p:cNvSpPr>
          <p:nvPr>
            <p:ph type="body" idx="3"/>
          </p:nvPr>
        </p:nvSpPr>
        <p:spPr>
          <a:xfrm>
            <a:off x="175" y="1284250"/>
            <a:ext cx="9144000" cy="34074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2120"/>
        <p:cNvGrpSpPr/>
        <p:nvPr/>
      </p:nvGrpSpPr>
      <p:grpSpPr>
        <a:xfrm>
          <a:off x="0" y="0"/>
          <a:ext cx="0" cy="0"/>
          <a:chOff x="0" y="0"/>
          <a:chExt cx="0" cy="0"/>
        </a:xfrm>
      </p:grpSpPr>
      <p:pic>
        <p:nvPicPr>
          <p:cNvPr id="2121" name="Google Shape;2121;p115"/>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122" name="Google Shape;2122;p115"/>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3" name="Google Shape;2123;p115"/>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24" name="Google Shape;2124;p115"/>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5" name="Google Shape;2125;p115"/>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6" name="Google Shape;2126;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27" name="Google Shape;2127;p1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28" name="Google Shape;2128;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29" name="Google Shape;2129;p1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2130"/>
        <p:cNvGrpSpPr/>
        <p:nvPr/>
      </p:nvGrpSpPr>
      <p:grpSpPr>
        <a:xfrm>
          <a:off x="0" y="0"/>
          <a:ext cx="0" cy="0"/>
          <a:chOff x="0" y="0"/>
          <a:chExt cx="0" cy="0"/>
        </a:xfrm>
      </p:grpSpPr>
      <p:pic>
        <p:nvPicPr>
          <p:cNvPr id="2131" name="Google Shape;2131;p1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32" name="Google Shape;2132;p116"/>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33" name="Google Shape;2133;p116"/>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34" name="Google Shape;2134;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35" name="Google Shape;2135;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2136"/>
        <p:cNvGrpSpPr/>
        <p:nvPr/>
      </p:nvGrpSpPr>
      <p:grpSpPr>
        <a:xfrm>
          <a:off x="0" y="0"/>
          <a:ext cx="0" cy="0"/>
          <a:chOff x="0" y="0"/>
          <a:chExt cx="0" cy="0"/>
        </a:xfrm>
      </p:grpSpPr>
      <p:pic>
        <p:nvPicPr>
          <p:cNvPr id="2137" name="Google Shape;2137;p11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38" name="Google Shape;2138;p11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1" name="Google Shape;2141;p117"/>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42" name="Google Shape;2142;p1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3" name="Google Shape;2143;p117"/>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44" name="Google Shape;2144;p117"/>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2145"/>
        <p:cNvGrpSpPr/>
        <p:nvPr/>
      </p:nvGrpSpPr>
      <p:grpSpPr>
        <a:xfrm>
          <a:off x="0" y="0"/>
          <a:ext cx="0" cy="0"/>
          <a:chOff x="0" y="0"/>
          <a:chExt cx="0" cy="0"/>
        </a:xfrm>
      </p:grpSpPr>
      <p:pic>
        <p:nvPicPr>
          <p:cNvPr id="2146" name="Google Shape;2146;p1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7" name="Google Shape;2147;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8" name="Google Shape;2148;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9" name="Google Shape;2149;p11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0" name="Google Shape;2150;p11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1" name="Google Shape;2151;p118"/>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52" name="Google Shape;2152;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53" name="Google Shape;2153;p1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54" name="Google Shape;2154;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5" name="Google Shape;2155;p118"/>
          <p:cNvSpPr txBox="1">
            <a:spLocks noGrp="1"/>
          </p:cNvSpPr>
          <p:nvPr>
            <p:ph type="title" idx="2"/>
          </p:nvPr>
        </p:nvSpPr>
        <p:spPr>
          <a:xfrm>
            <a:off x="273900" y="1133375"/>
            <a:ext cx="8595300" cy="26739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2156"/>
        <p:cNvGrpSpPr/>
        <p:nvPr/>
      </p:nvGrpSpPr>
      <p:grpSpPr>
        <a:xfrm>
          <a:off x="0" y="0"/>
          <a:ext cx="0" cy="0"/>
          <a:chOff x="0" y="0"/>
          <a:chExt cx="0" cy="0"/>
        </a:xfrm>
      </p:grpSpPr>
      <p:pic>
        <p:nvPicPr>
          <p:cNvPr id="2157" name="Google Shape;2157;p119"/>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58" name="Google Shape;2158;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9" name="Google Shape;2159;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60" name="Google Shape;2160;p1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1" name="Google Shape;2161;p1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2" name="Google Shape;2162;p119"/>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63" name="Google Shape;2163;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64" name="Google Shape;2164;p11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5" name="Google Shape;2165;p1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2166"/>
        <p:cNvGrpSpPr/>
        <p:nvPr/>
      </p:nvGrpSpPr>
      <p:grpSpPr>
        <a:xfrm>
          <a:off x="0" y="0"/>
          <a:ext cx="0" cy="0"/>
          <a:chOff x="0" y="0"/>
          <a:chExt cx="0" cy="0"/>
        </a:xfrm>
      </p:grpSpPr>
      <p:pic>
        <p:nvPicPr>
          <p:cNvPr id="2167" name="Google Shape;2167;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8" name="Google Shape;2168;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9" name="Google Shape;2169;p12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70" name="Google Shape;2170;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71" name="Google Shape;2171;p120"/>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2" name="Google Shape;2172;p120"/>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3" name="Google Shape;2173;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74" name="Google Shape;2174;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75" name="Google Shape;2175;p120"/>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2176"/>
        <p:cNvGrpSpPr/>
        <p:nvPr/>
      </p:nvGrpSpPr>
      <p:grpSpPr>
        <a:xfrm>
          <a:off x="0" y="0"/>
          <a:ext cx="0" cy="0"/>
          <a:chOff x="0" y="0"/>
          <a:chExt cx="0" cy="0"/>
        </a:xfrm>
      </p:grpSpPr>
      <p:sp>
        <p:nvSpPr>
          <p:cNvPr id="2177" name="Google Shape;2177;p121"/>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8" name="Google Shape;2178;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9" name="Google Shape;2179;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80" name="Google Shape;2180;p12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81" name="Google Shape;2181;p121"/>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2" name="Google Shape;2182;p121"/>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3" name="Google Shape;2183;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4" name="Google Shape;2184;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85" name="Google Shape;2185;p121"/>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2186"/>
        <p:cNvGrpSpPr/>
        <p:nvPr/>
      </p:nvGrpSpPr>
      <p:grpSpPr>
        <a:xfrm>
          <a:off x="0" y="0"/>
          <a:ext cx="0" cy="0"/>
          <a:chOff x="0" y="0"/>
          <a:chExt cx="0" cy="0"/>
        </a:xfrm>
      </p:grpSpPr>
      <p:pic>
        <p:nvPicPr>
          <p:cNvPr id="2187" name="Google Shape;2187;p12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88" name="Google Shape;2188;p12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9" name="Google Shape;2189;p122"/>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90" name="Google Shape;2190;p12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1" name="Google Shape;2191;p122"/>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92" name="Google Shape;2192;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93" name="Google Shape;2193;p12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4" name="Google Shape;2194;p12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95" name="Google Shape;2195;p1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6" name="Google Shape;2196;p12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5" name="Google Shape;105;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6" name="Google Shape;106;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 name="Google Shape;107;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0" name="Google Shape;110;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2197"/>
        <p:cNvGrpSpPr/>
        <p:nvPr/>
      </p:nvGrpSpPr>
      <p:grpSpPr>
        <a:xfrm>
          <a:off x="0" y="0"/>
          <a:ext cx="0" cy="0"/>
          <a:chOff x="0" y="0"/>
          <a:chExt cx="0" cy="0"/>
        </a:xfrm>
      </p:grpSpPr>
      <p:sp>
        <p:nvSpPr>
          <p:cNvPr id="2198" name="Google Shape;2198;p123"/>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99" name="Google Shape;2199;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00" name="Google Shape;2200;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201" name="Google Shape;2201;p123"/>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202" name="Google Shape;2202;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3" name="Google Shape;2203;p123"/>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04" name="Google Shape;2204;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05" name="Google Shape;2205;p12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6" name="Google Shape;2206;p12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2207"/>
        <p:cNvGrpSpPr/>
        <p:nvPr/>
      </p:nvGrpSpPr>
      <p:grpSpPr>
        <a:xfrm>
          <a:off x="0" y="0"/>
          <a:ext cx="0" cy="0"/>
          <a:chOff x="0" y="0"/>
          <a:chExt cx="0" cy="0"/>
        </a:xfrm>
      </p:grpSpPr>
      <p:sp>
        <p:nvSpPr>
          <p:cNvPr id="2208" name="Google Shape;2208;p12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0" name="Google Shape;2210;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1" name="Google Shape;2211;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2" name="Google Shape;2212;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3" name="Google Shape;2213;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4" name="Google Shape;2214;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5" name="Google Shape;2215;p124"/>
          <p:cNvGrpSpPr/>
          <p:nvPr/>
        </p:nvGrpSpPr>
        <p:grpSpPr>
          <a:xfrm>
            <a:off x="457200" y="1378813"/>
            <a:ext cx="776889" cy="621300"/>
            <a:chOff x="457200" y="1378813"/>
            <a:chExt cx="776889" cy="621300"/>
          </a:xfrm>
        </p:grpSpPr>
        <p:sp>
          <p:nvSpPr>
            <p:cNvPr id="2216" name="Google Shape;2216;p12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7" name="Google Shape;2217;p12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124"/>
          <p:cNvGrpSpPr/>
          <p:nvPr/>
        </p:nvGrpSpPr>
        <p:grpSpPr>
          <a:xfrm>
            <a:off x="457200" y="2228725"/>
            <a:ext cx="776889" cy="621300"/>
            <a:chOff x="457200" y="1378813"/>
            <a:chExt cx="776889" cy="621300"/>
          </a:xfrm>
        </p:grpSpPr>
        <p:sp>
          <p:nvSpPr>
            <p:cNvPr id="2219" name="Google Shape;2219;p12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0" name="Google Shape;2220;p12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24"/>
          <p:cNvGrpSpPr/>
          <p:nvPr/>
        </p:nvGrpSpPr>
        <p:grpSpPr>
          <a:xfrm>
            <a:off x="457200" y="3073850"/>
            <a:ext cx="776889" cy="621300"/>
            <a:chOff x="457200" y="1378813"/>
            <a:chExt cx="776889" cy="621300"/>
          </a:xfrm>
        </p:grpSpPr>
        <p:sp>
          <p:nvSpPr>
            <p:cNvPr id="2222" name="Google Shape;2222;p12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3" name="Google Shape;2223;p12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24"/>
          <p:cNvGrpSpPr/>
          <p:nvPr/>
        </p:nvGrpSpPr>
        <p:grpSpPr>
          <a:xfrm>
            <a:off x="457200" y="3923750"/>
            <a:ext cx="776889" cy="621300"/>
            <a:chOff x="457200" y="1378813"/>
            <a:chExt cx="776889" cy="621300"/>
          </a:xfrm>
        </p:grpSpPr>
        <p:sp>
          <p:nvSpPr>
            <p:cNvPr id="2225" name="Google Shape;2225;p12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6" name="Google Shape;2226;p12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124"/>
          <p:cNvSpPr txBox="1">
            <a:spLocks noGrp="1"/>
          </p:cNvSpPr>
          <p:nvPr>
            <p:ph type="subTitle" idx="3"/>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8" name="Google Shape;2228;p12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2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2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4"/>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2" name="Google Shape;2232;p124"/>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3" name="Google Shape;2233;p124"/>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234"/>
        <p:cNvGrpSpPr/>
        <p:nvPr/>
      </p:nvGrpSpPr>
      <p:grpSpPr>
        <a:xfrm>
          <a:off x="0" y="0"/>
          <a:ext cx="0" cy="0"/>
          <a:chOff x="0" y="0"/>
          <a:chExt cx="0" cy="0"/>
        </a:xfrm>
      </p:grpSpPr>
      <p:sp>
        <p:nvSpPr>
          <p:cNvPr id="2235" name="Google Shape;2235;p12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7" name="Google Shape;2237;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38" name="Google Shape;2238;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39" name="Google Shape;2239;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0" name="Google Shape;2240;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1" name="Google Shape;2241;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42" name="Google Shape;2242;p125"/>
          <p:cNvGrpSpPr/>
          <p:nvPr/>
        </p:nvGrpSpPr>
        <p:grpSpPr>
          <a:xfrm>
            <a:off x="457200" y="1300225"/>
            <a:ext cx="776889" cy="621300"/>
            <a:chOff x="457200" y="1378813"/>
            <a:chExt cx="776889" cy="621300"/>
          </a:xfrm>
        </p:grpSpPr>
        <p:sp>
          <p:nvSpPr>
            <p:cNvPr id="2243" name="Google Shape;2243;p1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4" name="Google Shape;2244;p125"/>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125"/>
          <p:cNvGrpSpPr/>
          <p:nvPr/>
        </p:nvGrpSpPr>
        <p:grpSpPr>
          <a:xfrm>
            <a:off x="457200" y="2000125"/>
            <a:ext cx="776889" cy="621300"/>
            <a:chOff x="457200" y="1378813"/>
            <a:chExt cx="776889" cy="621300"/>
          </a:xfrm>
        </p:grpSpPr>
        <p:sp>
          <p:nvSpPr>
            <p:cNvPr id="2246" name="Google Shape;2246;p1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47" name="Google Shape;2247;p12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8" name="Google Shape;2248;p125"/>
          <p:cNvGrpSpPr/>
          <p:nvPr/>
        </p:nvGrpSpPr>
        <p:grpSpPr>
          <a:xfrm>
            <a:off x="457200" y="2692850"/>
            <a:ext cx="776889" cy="621300"/>
            <a:chOff x="457200" y="1378813"/>
            <a:chExt cx="776889" cy="621300"/>
          </a:xfrm>
        </p:grpSpPr>
        <p:sp>
          <p:nvSpPr>
            <p:cNvPr id="2249" name="Google Shape;2249;p1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0" name="Google Shape;2250;p125"/>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125"/>
          <p:cNvGrpSpPr/>
          <p:nvPr/>
        </p:nvGrpSpPr>
        <p:grpSpPr>
          <a:xfrm>
            <a:off x="457200" y="3390350"/>
            <a:ext cx="776889" cy="621300"/>
            <a:chOff x="457200" y="1378813"/>
            <a:chExt cx="776889" cy="621300"/>
          </a:xfrm>
        </p:grpSpPr>
        <p:sp>
          <p:nvSpPr>
            <p:cNvPr id="2252" name="Google Shape;2252;p125"/>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53" name="Google Shape;2253;p125"/>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4" name="Google Shape;2254;p125"/>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5" name="Google Shape;2255;p12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2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2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2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9" name="Google Shape;2259;p125"/>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0" name="Google Shape;2260;p125"/>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61" name="Google Shape;2261;p125"/>
          <p:cNvGrpSpPr/>
          <p:nvPr/>
        </p:nvGrpSpPr>
        <p:grpSpPr>
          <a:xfrm>
            <a:off x="469500" y="4083075"/>
            <a:ext cx="776889" cy="621300"/>
            <a:chOff x="457200" y="1378813"/>
            <a:chExt cx="776889" cy="621300"/>
          </a:xfrm>
        </p:grpSpPr>
        <p:sp>
          <p:nvSpPr>
            <p:cNvPr id="2262" name="Google Shape;2262;p125"/>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3" name="Google Shape;2263;p125"/>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4" name="Google Shape;2264;p12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2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266"/>
        <p:cNvGrpSpPr/>
        <p:nvPr/>
      </p:nvGrpSpPr>
      <p:grpSpPr>
        <a:xfrm>
          <a:off x="0" y="0"/>
          <a:ext cx="0" cy="0"/>
          <a:chOff x="0" y="0"/>
          <a:chExt cx="0" cy="0"/>
        </a:xfrm>
      </p:grpSpPr>
      <p:sp>
        <p:nvSpPr>
          <p:cNvPr id="2267" name="Google Shape;2267;p1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9" name="Google Shape;2269;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70" name="Google Shape;2270;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71" name="Google Shape;2271;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72" name="Google Shape;2272;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73" name="Google Shape;2273;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74" name="Google Shape;2274;p126"/>
          <p:cNvGrpSpPr/>
          <p:nvPr/>
        </p:nvGrpSpPr>
        <p:grpSpPr>
          <a:xfrm>
            <a:off x="457200" y="1237825"/>
            <a:ext cx="776900" cy="486300"/>
            <a:chOff x="457200" y="1466425"/>
            <a:chExt cx="776900" cy="486300"/>
          </a:xfrm>
        </p:grpSpPr>
        <p:sp>
          <p:nvSpPr>
            <p:cNvPr id="2275" name="Google Shape;2275;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76" name="Google Shape;2276;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126"/>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8" name="Google Shape;2278;p1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9" name="Google Shape;2279;p126"/>
          <p:cNvGrpSpPr/>
          <p:nvPr/>
        </p:nvGrpSpPr>
        <p:grpSpPr>
          <a:xfrm>
            <a:off x="457200" y="1828900"/>
            <a:ext cx="776900" cy="486300"/>
            <a:chOff x="457200" y="1466425"/>
            <a:chExt cx="776900" cy="486300"/>
          </a:xfrm>
        </p:grpSpPr>
        <p:sp>
          <p:nvSpPr>
            <p:cNvPr id="2280" name="Google Shape;2280;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1" name="Google Shape;2281;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2" name="Google Shape;2282;p1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3" name="Google Shape;2283;p126"/>
          <p:cNvGrpSpPr/>
          <p:nvPr/>
        </p:nvGrpSpPr>
        <p:grpSpPr>
          <a:xfrm>
            <a:off x="457200" y="2419975"/>
            <a:ext cx="776900" cy="486300"/>
            <a:chOff x="457200" y="1466425"/>
            <a:chExt cx="776900" cy="486300"/>
          </a:xfrm>
        </p:grpSpPr>
        <p:sp>
          <p:nvSpPr>
            <p:cNvPr id="2284" name="Google Shape;2284;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85" name="Google Shape;2285;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6" name="Google Shape;2286;p1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126"/>
          <p:cNvGrpSpPr/>
          <p:nvPr/>
        </p:nvGrpSpPr>
        <p:grpSpPr>
          <a:xfrm>
            <a:off x="457200" y="3011050"/>
            <a:ext cx="776900" cy="486300"/>
            <a:chOff x="457200" y="1466425"/>
            <a:chExt cx="776900" cy="486300"/>
          </a:xfrm>
        </p:grpSpPr>
        <p:sp>
          <p:nvSpPr>
            <p:cNvPr id="2288" name="Google Shape;2288;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89" name="Google Shape;2289;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1" name="Google Shape;2291;p126"/>
          <p:cNvGrpSpPr/>
          <p:nvPr/>
        </p:nvGrpSpPr>
        <p:grpSpPr>
          <a:xfrm>
            <a:off x="457200" y="3602137"/>
            <a:ext cx="776900" cy="486300"/>
            <a:chOff x="457200" y="1466425"/>
            <a:chExt cx="776900" cy="486300"/>
          </a:xfrm>
        </p:grpSpPr>
        <p:sp>
          <p:nvSpPr>
            <p:cNvPr id="2292" name="Google Shape;2292;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93" name="Google Shape;2293;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4" name="Google Shape;2294;p1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126"/>
          <p:cNvGrpSpPr/>
          <p:nvPr/>
        </p:nvGrpSpPr>
        <p:grpSpPr>
          <a:xfrm>
            <a:off x="457200" y="4193262"/>
            <a:ext cx="776900" cy="486300"/>
            <a:chOff x="457200" y="1466425"/>
            <a:chExt cx="776900" cy="486300"/>
          </a:xfrm>
        </p:grpSpPr>
        <p:sp>
          <p:nvSpPr>
            <p:cNvPr id="2296" name="Google Shape;2296;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97" name="Google Shape;2297;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8" name="Google Shape;2298;p126"/>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9" name="Google Shape;2299;p126"/>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0" name="Google Shape;2300;p12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1" name="Google Shape;2301;p126"/>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2" name="Google Shape;2302;p126"/>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303"/>
        <p:cNvGrpSpPr/>
        <p:nvPr/>
      </p:nvGrpSpPr>
      <p:grpSpPr>
        <a:xfrm>
          <a:off x="0" y="0"/>
          <a:ext cx="0" cy="0"/>
          <a:chOff x="0" y="0"/>
          <a:chExt cx="0" cy="0"/>
        </a:xfrm>
      </p:grpSpPr>
      <p:sp>
        <p:nvSpPr>
          <p:cNvPr id="2304" name="Google Shape;2304;p127"/>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06" name="Google Shape;2306;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07" name="Google Shape;2307;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08" name="Google Shape;2308;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09" name="Google Shape;2309;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10" name="Google Shape;2310;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11" name="Google Shape;2311;p127"/>
          <p:cNvGrpSpPr/>
          <p:nvPr/>
        </p:nvGrpSpPr>
        <p:grpSpPr>
          <a:xfrm>
            <a:off x="457200" y="1237825"/>
            <a:ext cx="776900" cy="486300"/>
            <a:chOff x="457200" y="1466425"/>
            <a:chExt cx="776900" cy="486300"/>
          </a:xfrm>
        </p:grpSpPr>
        <p:sp>
          <p:nvSpPr>
            <p:cNvPr id="2312" name="Google Shape;2312;p127"/>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13" name="Google Shape;2313;p127"/>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4" name="Google Shape;2314;p127"/>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5" name="Google Shape;2315;p127"/>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6" name="Google Shape;2316;p127"/>
          <p:cNvGrpSpPr/>
          <p:nvPr/>
        </p:nvGrpSpPr>
        <p:grpSpPr>
          <a:xfrm>
            <a:off x="457200" y="1828900"/>
            <a:ext cx="776900" cy="486300"/>
            <a:chOff x="457200" y="1466425"/>
            <a:chExt cx="776900" cy="486300"/>
          </a:xfrm>
        </p:grpSpPr>
        <p:sp>
          <p:nvSpPr>
            <p:cNvPr id="2317" name="Google Shape;2317;p127"/>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18" name="Google Shape;2318;p127"/>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9" name="Google Shape;2319;p127"/>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127"/>
          <p:cNvGrpSpPr/>
          <p:nvPr/>
        </p:nvGrpSpPr>
        <p:grpSpPr>
          <a:xfrm>
            <a:off x="457200" y="2419975"/>
            <a:ext cx="776900" cy="486300"/>
            <a:chOff x="457200" y="1466425"/>
            <a:chExt cx="776900" cy="486300"/>
          </a:xfrm>
        </p:grpSpPr>
        <p:sp>
          <p:nvSpPr>
            <p:cNvPr id="2321" name="Google Shape;2321;p12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22" name="Google Shape;2322;p12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3" name="Google Shape;2323;p127"/>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4" name="Google Shape;2324;p127"/>
          <p:cNvGrpSpPr/>
          <p:nvPr/>
        </p:nvGrpSpPr>
        <p:grpSpPr>
          <a:xfrm>
            <a:off x="457200" y="3011050"/>
            <a:ext cx="776900" cy="486300"/>
            <a:chOff x="457200" y="1466425"/>
            <a:chExt cx="776900" cy="486300"/>
          </a:xfrm>
        </p:grpSpPr>
        <p:sp>
          <p:nvSpPr>
            <p:cNvPr id="2325" name="Google Shape;2325;p127"/>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26" name="Google Shape;2326;p127"/>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127"/>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8" name="Google Shape;2328;p127"/>
          <p:cNvGrpSpPr/>
          <p:nvPr/>
        </p:nvGrpSpPr>
        <p:grpSpPr>
          <a:xfrm>
            <a:off x="457200" y="3602137"/>
            <a:ext cx="776900" cy="486300"/>
            <a:chOff x="457200" y="1466425"/>
            <a:chExt cx="776900" cy="486300"/>
          </a:xfrm>
        </p:grpSpPr>
        <p:sp>
          <p:nvSpPr>
            <p:cNvPr id="2329" name="Google Shape;2329;p127"/>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30" name="Google Shape;2330;p127"/>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1" name="Google Shape;2331;p127"/>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2" name="Google Shape;2332;p127"/>
          <p:cNvGrpSpPr/>
          <p:nvPr/>
        </p:nvGrpSpPr>
        <p:grpSpPr>
          <a:xfrm>
            <a:off x="457200" y="4193262"/>
            <a:ext cx="776900" cy="486300"/>
            <a:chOff x="457200" y="1466425"/>
            <a:chExt cx="776900" cy="486300"/>
          </a:xfrm>
        </p:grpSpPr>
        <p:sp>
          <p:nvSpPr>
            <p:cNvPr id="2333" name="Google Shape;2333;p12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34" name="Google Shape;2334;p12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5" name="Google Shape;2335;p127"/>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6" name="Google Shape;2336;p127"/>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7" name="Google Shape;2337;p127"/>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8" name="Google Shape;2338;p127"/>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9" name="Google Shape;2339;p127"/>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2340"/>
        <p:cNvGrpSpPr/>
        <p:nvPr/>
      </p:nvGrpSpPr>
      <p:grpSpPr>
        <a:xfrm>
          <a:off x="0" y="0"/>
          <a:ext cx="0" cy="0"/>
          <a:chOff x="0" y="0"/>
          <a:chExt cx="0" cy="0"/>
        </a:xfrm>
      </p:grpSpPr>
      <p:sp>
        <p:nvSpPr>
          <p:cNvPr id="2341" name="Google Shape;2341;p128"/>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3" name="Google Shape;2343;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44" name="Google Shape;2344;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45" name="Google Shape;2345;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46" name="Google Shape;2346;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47" name="Google Shape;2347;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48" name="Google Shape;2348;p128"/>
          <p:cNvGrpSpPr/>
          <p:nvPr/>
        </p:nvGrpSpPr>
        <p:grpSpPr>
          <a:xfrm>
            <a:off x="457222" y="1149803"/>
            <a:ext cx="713194" cy="446423"/>
            <a:chOff x="457200" y="1466425"/>
            <a:chExt cx="776900" cy="486300"/>
          </a:xfrm>
        </p:grpSpPr>
        <p:sp>
          <p:nvSpPr>
            <p:cNvPr id="2349" name="Google Shape;234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50" name="Google Shape;235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1" name="Google Shape;2351;p128"/>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2" name="Google Shape;2352;p128"/>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128"/>
          <p:cNvGrpSpPr/>
          <p:nvPr/>
        </p:nvGrpSpPr>
        <p:grpSpPr>
          <a:xfrm>
            <a:off x="457222" y="1672428"/>
            <a:ext cx="713194" cy="446423"/>
            <a:chOff x="457200" y="1466425"/>
            <a:chExt cx="776900" cy="486300"/>
          </a:xfrm>
        </p:grpSpPr>
        <p:sp>
          <p:nvSpPr>
            <p:cNvPr id="2354" name="Google Shape;235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55" name="Google Shape;235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128"/>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7" name="Google Shape;2357;p128"/>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8" name="Google Shape;2358;p128"/>
          <p:cNvGrpSpPr/>
          <p:nvPr/>
        </p:nvGrpSpPr>
        <p:grpSpPr>
          <a:xfrm>
            <a:off x="457197" y="2195578"/>
            <a:ext cx="713194" cy="446423"/>
            <a:chOff x="457200" y="1466425"/>
            <a:chExt cx="776900" cy="486300"/>
          </a:xfrm>
        </p:grpSpPr>
        <p:sp>
          <p:nvSpPr>
            <p:cNvPr id="2359" name="Google Shape;235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60" name="Google Shape;236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1" name="Google Shape;2361;p128"/>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2" name="Google Shape;2362;p128"/>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128"/>
          <p:cNvGrpSpPr/>
          <p:nvPr/>
        </p:nvGrpSpPr>
        <p:grpSpPr>
          <a:xfrm>
            <a:off x="457197" y="2718203"/>
            <a:ext cx="713194" cy="446423"/>
            <a:chOff x="457200" y="1466425"/>
            <a:chExt cx="776900" cy="486300"/>
          </a:xfrm>
        </p:grpSpPr>
        <p:sp>
          <p:nvSpPr>
            <p:cNvPr id="2364" name="Google Shape;236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65" name="Google Shape;236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6" name="Google Shape;2366;p128"/>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7" name="Google Shape;2367;p128"/>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8" name="Google Shape;2368;p128"/>
          <p:cNvGrpSpPr/>
          <p:nvPr/>
        </p:nvGrpSpPr>
        <p:grpSpPr>
          <a:xfrm>
            <a:off x="457222" y="3240828"/>
            <a:ext cx="713194" cy="446423"/>
            <a:chOff x="457200" y="1466425"/>
            <a:chExt cx="776900" cy="486300"/>
          </a:xfrm>
        </p:grpSpPr>
        <p:sp>
          <p:nvSpPr>
            <p:cNvPr id="2369" name="Google Shape;236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70" name="Google Shape;237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1" name="Google Shape;2371;p128"/>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2" name="Google Shape;2372;p128"/>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3" name="Google Shape;2373;p128"/>
          <p:cNvGrpSpPr/>
          <p:nvPr/>
        </p:nvGrpSpPr>
        <p:grpSpPr>
          <a:xfrm>
            <a:off x="457222" y="3763453"/>
            <a:ext cx="713194" cy="446423"/>
            <a:chOff x="457200" y="1466425"/>
            <a:chExt cx="776900" cy="486300"/>
          </a:xfrm>
        </p:grpSpPr>
        <p:sp>
          <p:nvSpPr>
            <p:cNvPr id="2374" name="Google Shape;2374;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75" name="Google Shape;2375;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6" name="Google Shape;2376;p128"/>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7" name="Google Shape;2377;p128"/>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8" name="Google Shape;2378;p128"/>
          <p:cNvGrpSpPr/>
          <p:nvPr/>
        </p:nvGrpSpPr>
        <p:grpSpPr>
          <a:xfrm>
            <a:off x="457222" y="4311603"/>
            <a:ext cx="713194" cy="446423"/>
            <a:chOff x="457200" y="1466425"/>
            <a:chExt cx="776900" cy="486300"/>
          </a:xfrm>
        </p:grpSpPr>
        <p:sp>
          <p:nvSpPr>
            <p:cNvPr id="2379" name="Google Shape;237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80" name="Google Shape;238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1" name="Google Shape;2381;p128"/>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2382"/>
        <p:cNvGrpSpPr/>
        <p:nvPr/>
      </p:nvGrpSpPr>
      <p:grpSpPr>
        <a:xfrm>
          <a:off x="0" y="0"/>
          <a:ext cx="0" cy="0"/>
          <a:chOff x="0" y="0"/>
          <a:chExt cx="0" cy="0"/>
        </a:xfrm>
      </p:grpSpPr>
      <p:sp>
        <p:nvSpPr>
          <p:cNvPr id="2383" name="Google Shape;2383;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4" name="Google Shape;2384;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85" name="Google Shape;2385;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86" name="Google Shape;2386;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87" name="Google Shape;2387;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88" name="Google Shape;2388;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9" name="Google Shape;2389;p12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0" name="Google Shape;2390;p129"/>
          <p:cNvGrpSpPr/>
          <p:nvPr/>
        </p:nvGrpSpPr>
        <p:grpSpPr>
          <a:xfrm>
            <a:off x="457427" y="3873038"/>
            <a:ext cx="602564" cy="377174"/>
            <a:chOff x="457200" y="1466425"/>
            <a:chExt cx="776900" cy="486300"/>
          </a:xfrm>
        </p:grpSpPr>
        <p:sp>
          <p:nvSpPr>
            <p:cNvPr id="2391" name="Google Shape;2391;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92" name="Google Shape;2392;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3" name="Google Shape;2393;p12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4" name="Google Shape;2394;p12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5" name="Google Shape;2395;p129"/>
          <p:cNvGrpSpPr/>
          <p:nvPr/>
        </p:nvGrpSpPr>
        <p:grpSpPr>
          <a:xfrm>
            <a:off x="457315" y="4311142"/>
            <a:ext cx="602564" cy="377174"/>
            <a:chOff x="457200" y="1466425"/>
            <a:chExt cx="776900" cy="486300"/>
          </a:xfrm>
        </p:grpSpPr>
        <p:sp>
          <p:nvSpPr>
            <p:cNvPr id="2396" name="Google Shape;2396;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97" name="Google Shape;2397;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8" name="Google Shape;2398;p12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9" name="Google Shape;2399;p12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0" name="Google Shape;2400;p129"/>
          <p:cNvGrpSpPr/>
          <p:nvPr/>
        </p:nvGrpSpPr>
        <p:grpSpPr>
          <a:xfrm>
            <a:off x="457377" y="2996663"/>
            <a:ext cx="602564" cy="377174"/>
            <a:chOff x="457200" y="1466425"/>
            <a:chExt cx="776900" cy="486300"/>
          </a:xfrm>
        </p:grpSpPr>
        <p:sp>
          <p:nvSpPr>
            <p:cNvPr id="2401" name="Google Shape;2401;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02" name="Google Shape;2402;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3" name="Google Shape;2403;p12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4" name="Google Shape;2404;p12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129"/>
          <p:cNvGrpSpPr/>
          <p:nvPr/>
        </p:nvGrpSpPr>
        <p:grpSpPr>
          <a:xfrm>
            <a:off x="457265" y="3434767"/>
            <a:ext cx="602564" cy="377174"/>
            <a:chOff x="457200" y="1466425"/>
            <a:chExt cx="776900" cy="486300"/>
          </a:xfrm>
        </p:grpSpPr>
        <p:sp>
          <p:nvSpPr>
            <p:cNvPr id="2406" name="Google Shape;2406;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07" name="Google Shape;2407;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8" name="Google Shape;2408;p12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9" name="Google Shape;2409;p12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0" name="Google Shape;2410;p129"/>
          <p:cNvGrpSpPr/>
          <p:nvPr/>
        </p:nvGrpSpPr>
        <p:grpSpPr>
          <a:xfrm>
            <a:off x="457402" y="2135288"/>
            <a:ext cx="602564" cy="377174"/>
            <a:chOff x="457200" y="1466425"/>
            <a:chExt cx="776900" cy="486300"/>
          </a:xfrm>
        </p:grpSpPr>
        <p:sp>
          <p:nvSpPr>
            <p:cNvPr id="2411" name="Google Shape;2411;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12" name="Google Shape;2412;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3" name="Google Shape;2413;p129"/>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4" name="Google Shape;2414;p12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129"/>
          <p:cNvGrpSpPr/>
          <p:nvPr/>
        </p:nvGrpSpPr>
        <p:grpSpPr>
          <a:xfrm>
            <a:off x="457290" y="2573392"/>
            <a:ext cx="602564" cy="377174"/>
            <a:chOff x="457200" y="1466425"/>
            <a:chExt cx="776900" cy="486300"/>
          </a:xfrm>
        </p:grpSpPr>
        <p:sp>
          <p:nvSpPr>
            <p:cNvPr id="2416" name="Google Shape;2416;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17" name="Google Shape;2417;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8" name="Google Shape;2418;p129"/>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9" name="Google Shape;2419;p12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0" name="Google Shape;2420;p129"/>
          <p:cNvGrpSpPr/>
          <p:nvPr/>
        </p:nvGrpSpPr>
        <p:grpSpPr>
          <a:xfrm>
            <a:off x="457352" y="1258913"/>
            <a:ext cx="602564" cy="377174"/>
            <a:chOff x="457200" y="1466425"/>
            <a:chExt cx="776900" cy="486300"/>
          </a:xfrm>
        </p:grpSpPr>
        <p:sp>
          <p:nvSpPr>
            <p:cNvPr id="2421" name="Google Shape;2421;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22" name="Google Shape;2422;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3" name="Google Shape;2423;p129"/>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4" name="Google Shape;2424;p12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5" name="Google Shape;2425;p129"/>
          <p:cNvGrpSpPr/>
          <p:nvPr/>
        </p:nvGrpSpPr>
        <p:grpSpPr>
          <a:xfrm>
            <a:off x="457240" y="1697017"/>
            <a:ext cx="602564" cy="377174"/>
            <a:chOff x="457200" y="1466425"/>
            <a:chExt cx="776900" cy="486300"/>
          </a:xfrm>
        </p:grpSpPr>
        <p:sp>
          <p:nvSpPr>
            <p:cNvPr id="2426" name="Google Shape;2426;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27" name="Google Shape;2427;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8" name="Google Shape;2428;p129"/>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2429"/>
        <p:cNvGrpSpPr/>
        <p:nvPr/>
      </p:nvGrpSpPr>
      <p:grpSpPr>
        <a:xfrm>
          <a:off x="0" y="0"/>
          <a:ext cx="0" cy="0"/>
          <a:chOff x="0" y="0"/>
          <a:chExt cx="0" cy="0"/>
        </a:xfrm>
      </p:grpSpPr>
      <p:sp>
        <p:nvSpPr>
          <p:cNvPr id="2430" name="Google Shape;2430;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1" name="Google Shape;2431;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32" name="Google Shape;2432;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33" name="Google Shape;2433;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34" name="Google Shape;2434;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35" name="Google Shape;2435;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6" name="Google Shape;2436;p130"/>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7" name="Google Shape;2437;p130"/>
          <p:cNvGrpSpPr/>
          <p:nvPr/>
        </p:nvGrpSpPr>
        <p:grpSpPr>
          <a:xfrm>
            <a:off x="457427" y="3873038"/>
            <a:ext cx="602564" cy="377174"/>
            <a:chOff x="457200" y="1466425"/>
            <a:chExt cx="776900" cy="486300"/>
          </a:xfrm>
        </p:grpSpPr>
        <p:sp>
          <p:nvSpPr>
            <p:cNvPr id="2438" name="Google Shape;2438;p130"/>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39" name="Google Shape;2439;p130"/>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0" name="Google Shape;2440;p130"/>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1" name="Google Shape;2441;p130"/>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2" name="Google Shape;2442;p130"/>
          <p:cNvGrpSpPr/>
          <p:nvPr/>
        </p:nvGrpSpPr>
        <p:grpSpPr>
          <a:xfrm>
            <a:off x="457315" y="4311142"/>
            <a:ext cx="602564" cy="377174"/>
            <a:chOff x="457200" y="1466425"/>
            <a:chExt cx="776900" cy="486300"/>
          </a:xfrm>
        </p:grpSpPr>
        <p:sp>
          <p:nvSpPr>
            <p:cNvPr id="2443" name="Google Shape;2443;p13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44" name="Google Shape;2444;p13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5" name="Google Shape;2445;p130"/>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6" name="Google Shape;2446;p130"/>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7" name="Google Shape;2447;p130"/>
          <p:cNvGrpSpPr/>
          <p:nvPr/>
        </p:nvGrpSpPr>
        <p:grpSpPr>
          <a:xfrm>
            <a:off x="457377" y="2996663"/>
            <a:ext cx="602564" cy="377174"/>
            <a:chOff x="457200" y="1466425"/>
            <a:chExt cx="776900" cy="486300"/>
          </a:xfrm>
        </p:grpSpPr>
        <p:sp>
          <p:nvSpPr>
            <p:cNvPr id="2448" name="Google Shape;2448;p130"/>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49" name="Google Shape;2449;p130"/>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0" name="Google Shape;2450;p130"/>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1" name="Google Shape;2451;p130"/>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2" name="Google Shape;2452;p130"/>
          <p:cNvGrpSpPr/>
          <p:nvPr/>
        </p:nvGrpSpPr>
        <p:grpSpPr>
          <a:xfrm>
            <a:off x="457265" y="3434767"/>
            <a:ext cx="602564" cy="377174"/>
            <a:chOff x="457200" y="1466425"/>
            <a:chExt cx="776900" cy="486300"/>
          </a:xfrm>
        </p:grpSpPr>
        <p:sp>
          <p:nvSpPr>
            <p:cNvPr id="2453" name="Google Shape;2453;p130"/>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54" name="Google Shape;2454;p130"/>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5" name="Google Shape;2455;p130"/>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6" name="Google Shape;2456;p130"/>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7" name="Google Shape;2457;p130"/>
          <p:cNvGrpSpPr/>
          <p:nvPr/>
        </p:nvGrpSpPr>
        <p:grpSpPr>
          <a:xfrm>
            <a:off x="457402" y="2135288"/>
            <a:ext cx="602564" cy="377174"/>
            <a:chOff x="457200" y="1466425"/>
            <a:chExt cx="776900" cy="486300"/>
          </a:xfrm>
        </p:grpSpPr>
        <p:sp>
          <p:nvSpPr>
            <p:cNvPr id="2458" name="Google Shape;2458;p130"/>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59" name="Google Shape;2459;p130"/>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0" name="Google Shape;2460;p130"/>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1" name="Google Shape;2461;p130"/>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2" name="Google Shape;2462;p130"/>
          <p:cNvGrpSpPr/>
          <p:nvPr/>
        </p:nvGrpSpPr>
        <p:grpSpPr>
          <a:xfrm>
            <a:off x="457290" y="2573392"/>
            <a:ext cx="602564" cy="377174"/>
            <a:chOff x="457200" y="1466425"/>
            <a:chExt cx="776900" cy="486300"/>
          </a:xfrm>
        </p:grpSpPr>
        <p:sp>
          <p:nvSpPr>
            <p:cNvPr id="2463" name="Google Shape;2463;p13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64" name="Google Shape;2464;p13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130"/>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6" name="Google Shape;2466;p130"/>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7" name="Google Shape;2467;p130"/>
          <p:cNvGrpSpPr/>
          <p:nvPr/>
        </p:nvGrpSpPr>
        <p:grpSpPr>
          <a:xfrm>
            <a:off x="457352" y="1258913"/>
            <a:ext cx="602564" cy="377174"/>
            <a:chOff x="457200" y="1466425"/>
            <a:chExt cx="776900" cy="486300"/>
          </a:xfrm>
        </p:grpSpPr>
        <p:sp>
          <p:nvSpPr>
            <p:cNvPr id="2468" name="Google Shape;2468;p130"/>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69" name="Google Shape;2469;p130"/>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0" name="Google Shape;2470;p130"/>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1" name="Google Shape;2471;p130"/>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2" name="Google Shape;2472;p130"/>
          <p:cNvGrpSpPr/>
          <p:nvPr/>
        </p:nvGrpSpPr>
        <p:grpSpPr>
          <a:xfrm>
            <a:off x="457240" y="1697017"/>
            <a:ext cx="602564" cy="377174"/>
            <a:chOff x="457200" y="1466425"/>
            <a:chExt cx="776900" cy="486300"/>
          </a:xfrm>
        </p:grpSpPr>
        <p:sp>
          <p:nvSpPr>
            <p:cNvPr id="2473" name="Google Shape;2473;p130"/>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74" name="Google Shape;2474;p130"/>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5" name="Google Shape;2475;p130"/>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2476"/>
        <p:cNvGrpSpPr/>
        <p:nvPr/>
      </p:nvGrpSpPr>
      <p:grpSpPr>
        <a:xfrm>
          <a:off x="0" y="0"/>
          <a:ext cx="0" cy="0"/>
          <a:chOff x="0" y="0"/>
          <a:chExt cx="0" cy="0"/>
        </a:xfrm>
      </p:grpSpPr>
      <p:sp>
        <p:nvSpPr>
          <p:cNvPr id="2477" name="Google Shape;2477;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8" name="Google Shape;2478;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9" name="Google Shape;2479;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80" name="Google Shape;2480;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81" name="Google Shape;2481;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2" name="Google Shape;2482;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3" name="Google Shape;2483;p13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31"/>
          <p:cNvSpPr txBox="1">
            <a:spLocks noGrp="1"/>
          </p:cNvSpPr>
          <p:nvPr>
            <p:ph type="subTitle" idx="3"/>
          </p:nvPr>
        </p:nvSpPr>
        <p:spPr>
          <a:xfrm>
            <a:off x="724275" y="1937827"/>
            <a:ext cx="2371500" cy="22167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5" name="Google Shape;2485;p131"/>
          <p:cNvGrpSpPr/>
          <p:nvPr/>
        </p:nvGrpSpPr>
        <p:grpSpPr>
          <a:xfrm>
            <a:off x="457181" y="1345103"/>
            <a:ext cx="533372" cy="533480"/>
            <a:chOff x="457200" y="1378813"/>
            <a:chExt cx="695400" cy="695450"/>
          </a:xfrm>
        </p:grpSpPr>
        <p:sp>
          <p:nvSpPr>
            <p:cNvPr id="2486" name="Google Shape;2486;p1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7" name="Google Shape;2487;p131"/>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8" name="Google Shape;2488;p131"/>
          <p:cNvGrpSpPr/>
          <p:nvPr/>
        </p:nvGrpSpPr>
        <p:grpSpPr>
          <a:xfrm>
            <a:off x="3305156" y="1345103"/>
            <a:ext cx="533372" cy="533480"/>
            <a:chOff x="457200" y="1378813"/>
            <a:chExt cx="695400" cy="695450"/>
          </a:xfrm>
        </p:grpSpPr>
        <p:sp>
          <p:nvSpPr>
            <p:cNvPr id="2489" name="Google Shape;2489;p1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90" name="Google Shape;2490;p13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1" name="Google Shape;2491;p131"/>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1"/>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3" name="Google Shape;2493;p131"/>
          <p:cNvGrpSpPr/>
          <p:nvPr/>
        </p:nvGrpSpPr>
        <p:grpSpPr>
          <a:xfrm>
            <a:off x="6134081" y="1345853"/>
            <a:ext cx="533372" cy="533480"/>
            <a:chOff x="457200" y="1378813"/>
            <a:chExt cx="695400" cy="695450"/>
          </a:xfrm>
        </p:grpSpPr>
        <p:sp>
          <p:nvSpPr>
            <p:cNvPr id="2494" name="Google Shape;2494;p1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95" name="Google Shape;2495;p13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6" name="Google Shape;2496;p13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1"/>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2498"/>
        <p:cNvGrpSpPr/>
        <p:nvPr/>
      </p:nvGrpSpPr>
      <p:grpSpPr>
        <a:xfrm>
          <a:off x="0" y="0"/>
          <a:ext cx="0" cy="0"/>
          <a:chOff x="0" y="0"/>
          <a:chExt cx="0" cy="0"/>
        </a:xfrm>
      </p:grpSpPr>
      <p:pic>
        <p:nvPicPr>
          <p:cNvPr id="2499" name="Google Shape;2499;p1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00" name="Google Shape;2500;p1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2" name="Google Shape;2502;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03" name="Google Shape;2503;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04" name="Google Shape;2504;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05" name="Google Shape;2505;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06" name="Google Shape;2506;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7" name="Google Shape;2507;p132"/>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2508" name="Google Shape;2508;p132"/>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2"/>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0" name="Google Shape;2510;p132"/>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1" name="Google Shape;2511;p1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2" name="Google Shape;2512;p132"/>
          <p:cNvGrpSpPr/>
          <p:nvPr/>
        </p:nvGrpSpPr>
        <p:grpSpPr>
          <a:xfrm>
            <a:off x="4936306" y="1423553"/>
            <a:ext cx="533372" cy="533480"/>
            <a:chOff x="457200" y="1378813"/>
            <a:chExt cx="695400" cy="695450"/>
          </a:xfrm>
        </p:grpSpPr>
        <p:sp>
          <p:nvSpPr>
            <p:cNvPr id="2513" name="Google Shape;2513;p13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2514" name="Google Shape;2514;p132"/>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5" name="Google Shape;2515;p132"/>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6" name="Google Shape;2516;p132"/>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2"/>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18" name="Google Shape;2518;p132"/>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3"/>
        <p:cNvGrpSpPr/>
        <p:nvPr/>
      </p:nvGrpSpPr>
      <p:grpSpPr>
        <a:xfrm>
          <a:off x="0" y="0"/>
          <a:ext cx="0" cy="0"/>
          <a:chOff x="0" y="0"/>
          <a:chExt cx="0" cy="0"/>
        </a:xfrm>
      </p:grpSpPr>
      <p:pic>
        <p:nvPicPr>
          <p:cNvPr id="114" name="Google Shape;114;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 name="Google Shape;115;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 name="Google Shape;117;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1" name="Google Shape;121;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2" name="Google Shape;122;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2519"/>
        <p:cNvGrpSpPr/>
        <p:nvPr/>
      </p:nvGrpSpPr>
      <p:grpSpPr>
        <a:xfrm>
          <a:off x="0" y="0"/>
          <a:ext cx="0" cy="0"/>
          <a:chOff x="0" y="0"/>
          <a:chExt cx="0" cy="0"/>
        </a:xfrm>
      </p:grpSpPr>
      <p:sp>
        <p:nvSpPr>
          <p:cNvPr id="2520" name="Google Shape;2520;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1" name="Google Shape;2521;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2" name="Google Shape;2522;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3" name="Google Shape;2523;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4" name="Google Shape;2524;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5" name="Google Shape;2525;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6" name="Google Shape;2526;p133"/>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27" name="Google Shape;2527;p133"/>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3"/>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3"/>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3"/>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3"/>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32" name="Google Shape;2532;p133"/>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33" name="Google Shape;2533;p133"/>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3"/>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3"/>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3"/>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3"/>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38" name="Google Shape;2538;p133"/>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39" name="Google Shape;2539;p133"/>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3"/>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3"/>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2" name="Google Shape;2542;p133"/>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43" name="Google Shape;2543;p133"/>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4" name="Google Shape;2544;p133"/>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5" name="Google Shape;2545;p133"/>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2546"/>
        <p:cNvGrpSpPr/>
        <p:nvPr/>
      </p:nvGrpSpPr>
      <p:grpSpPr>
        <a:xfrm>
          <a:off x="0" y="0"/>
          <a:ext cx="0" cy="0"/>
          <a:chOff x="0" y="0"/>
          <a:chExt cx="0" cy="0"/>
        </a:xfrm>
      </p:grpSpPr>
      <p:sp>
        <p:nvSpPr>
          <p:cNvPr id="2547" name="Google Shape;2547;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9" name="Google Shape;2549;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50" name="Google Shape;2550;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51" name="Google Shape;2551;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2" name="Google Shape;2552;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53" name="Google Shape;2553;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4" name="Google Shape;2554;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5" name="Google Shape;2555;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9" name="Google Shape;2559;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0" name="Google Shape;2560;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61" name="Google Shape;2561;p13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62" name="Google Shape;2562;p134"/>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63" name="Google Shape;2563;p134"/>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64" name="Google Shape;2564;p13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2565"/>
        <p:cNvGrpSpPr/>
        <p:nvPr/>
      </p:nvGrpSpPr>
      <p:grpSpPr>
        <a:xfrm>
          <a:off x="0" y="0"/>
          <a:ext cx="0" cy="0"/>
          <a:chOff x="0" y="0"/>
          <a:chExt cx="0" cy="0"/>
        </a:xfrm>
      </p:grpSpPr>
      <p:sp>
        <p:nvSpPr>
          <p:cNvPr id="2566" name="Google Shape;2566;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8" name="Google Shape;2568;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9" name="Google Shape;2569;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70" name="Google Shape;2570;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71" name="Google Shape;2571;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2" name="Google Shape;2572;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3" name="Google Shape;2573;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4" name="Google Shape;2574;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8" name="Google Shape;2578;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9" name="Google Shape;2579;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80" name="Google Shape;2580;p135"/>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81" name="Google Shape;2581;p135"/>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82" name="Google Shape;2582;p135"/>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83" name="Google Shape;2583;p135"/>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2584"/>
        <p:cNvGrpSpPr/>
        <p:nvPr/>
      </p:nvGrpSpPr>
      <p:grpSpPr>
        <a:xfrm>
          <a:off x="0" y="0"/>
          <a:ext cx="0" cy="0"/>
          <a:chOff x="0" y="0"/>
          <a:chExt cx="0" cy="0"/>
        </a:xfrm>
      </p:grpSpPr>
      <p:sp>
        <p:nvSpPr>
          <p:cNvPr id="2585" name="Google Shape;2585;p1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7" name="Google Shape;2587;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88" name="Google Shape;2588;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9" name="Google Shape;2589;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90" name="Google Shape;2590;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91" name="Google Shape;2591;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2" name="Google Shape;2592;p13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3" name="Google Shape;2593;p1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7" name="Google Shape;2597;p13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8" name="Google Shape;2598;p13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9" name="Google Shape;2599;p136"/>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600" name="Google Shape;2600;p136"/>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601" name="Google Shape;2601;p136"/>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602" name="Google Shape;2602;p136"/>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2603"/>
        <p:cNvGrpSpPr/>
        <p:nvPr/>
      </p:nvGrpSpPr>
      <p:grpSpPr>
        <a:xfrm>
          <a:off x="0" y="0"/>
          <a:ext cx="0" cy="0"/>
          <a:chOff x="0" y="0"/>
          <a:chExt cx="0" cy="0"/>
        </a:xfrm>
      </p:grpSpPr>
      <p:sp>
        <p:nvSpPr>
          <p:cNvPr id="2604" name="Google Shape;2604;p1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6" name="Google Shape;2606;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07" name="Google Shape;2607;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8" name="Google Shape;2608;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9" name="Google Shape;2609;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10" name="Google Shape;2610;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1" name="Google Shape;2611;p137"/>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2" name="Google Shape;2612;p1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6" name="Google Shape;2616;p13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7" name="Google Shape;2617;p13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8" name="Google Shape;2618;p137"/>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619" name="Google Shape;2619;p137"/>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620" name="Google Shape;2620;p137"/>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621" name="Google Shape;2621;p137"/>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2622"/>
        <p:cNvGrpSpPr/>
        <p:nvPr/>
      </p:nvGrpSpPr>
      <p:grpSpPr>
        <a:xfrm>
          <a:off x="0" y="0"/>
          <a:ext cx="0" cy="0"/>
          <a:chOff x="0" y="0"/>
          <a:chExt cx="0" cy="0"/>
        </a:xfrm>
      </p:grpSpPr>
      <p:sp>
        <p:nvSpPr>
          <p:cNvPr id="2623" name="Google Shape;2623;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5" name="Google Shape;2625;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6" name="Google Shape;2626;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7" name="Google Shape;2627;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8" name="Google Shape;2628;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9" name="Google Shape;2629;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0" name="Google Shape;2630;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1" name="Google Shape;2631;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5" name="Google Shape;2635;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6" name="Google Shape;2636;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7" name="Google Shape;2637;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9" name="Google Shape;2639;p13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40" name="Google Shape;2640;p138"/>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41" name="Google Shape;2641;p13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42" name="Google Shape;2642;p138"/>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43" name="Google Shape;2643;p13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2644"/>
        <p:cNvGrpSpPr/>
        <p:nvPr/>
      </p:nvGrpSpPr>
      <p:grpSpPr>
        <a:xfrm>
          <a:off x="0" y="0"/>
          <a:ext cx="0" cy="0"/>
          <a:chOff x="0" y="0"/>
          <a:chExt cx="0" cy="0"/>
        </a:xfrm>
      </p:grpSpPr>
      <p:sp>
        <p:nvSpPr>
          <p:cNvPr id="2645" name="Google Shape;2645;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8" name="Google Shape;2648;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9" name="Google Shape;2649;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50" name="Google Shape;2650;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51" name="Google Shape;2651;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2" name="Google Shape;2652;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3" name="Google Shape;2653;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7" name="Google Shape;2657;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8" name="Google Shape;2658;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9" name="Google Shape;2659;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61" name="Google Shape;2661;p139"/>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62" name="Google Shape;2662;p139"/>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63" name="Google Shape;2663;p139"/>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64" name="Google Shape;2664;p139"/>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65" name="Google Shape;2665;p139"/>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2666"/>
        <p:cNvGrpSpPr/>
        <p:nvPr/>
      </p:nvGrpSpPr>
      <p:grpSpPr>
        <a:xfrm>
          <a:off x="0" y="0"/>
          <a:ext cx="0" cy="0"/>
          <a:chOff x="0" y="0"/>
          <a:chExt cx="0" cy="0"/>
        </a:xfrm>
      </p:grpSpPr>
      <p:sp>
        <p:nvSpPr>
          <p:cNvPr id="2667" name="Google Shape;2667;p1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9" name="Google Shape;2669;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70" name="Google Shape;2670;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71" name="Google Shape;2671;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72" name="Google Shape;2672;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3" name="Google Shape;2673;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4" name="Google Shape;2674;p14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5" name="Google Shape;2675;p1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9" name="Google Shape;2679;p14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0" name="Google Shape;2680;p14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1" name="Google Shape;2681;p1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83" name="Google Shape;2683;p140"/>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84" name="Google Shape;2684;p140"/>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85" name="Google Shape;2685;p140"/>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86" name="Google Shape;2686;p140"/>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87" name="Google Shape;2687;p140"/>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2688"/>
        <p:cNvGrpSpPr/>
        <p:nvPr/>
      </p:nvGrpSpPr>
      <p:grpSpPr>
        <a:xfrm>
          <a:off x="0" y="0"/>
          <a:ext cx="0" cy="0"/>
          <a:chOff x="0" y="0"/>
          <a:chExt cx="0" cy="0"/>
        </a:xfrm>
      </p:grpSpPr>
      <p:sp>
        <p:nvSpPr>
          <p:cNvPr id="2689" name="Google Shape;2689;p14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1" name="Google Shape;2691;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92" name="Google Shape;2692;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93" name="Google Shape;2693;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94" name="Google Shape;2694;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5" name="Google Shape;2695;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6" name="Google Shape;2696;p14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7" name="Google Shape;2697;p14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1" name="Google Shape;2701;p14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2" name="Google Shape;2702;p14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3" name="Google Shape;2703;p14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5" name="Google Shape;2705;p141"/>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706" name="Google Shape;2706;p141"/>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707" name="Google Shape;2707;p141"/>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708" name="Google Shape;2708;p141"/>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709" name="Google Shape;2709;p141"/>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2710"/>
        <p:cNvGrpSpPr/>
        <p:nvPr/>
      </p:nvGrpSpPr>
      <p:grpSpPr>
        <a:xfrm>
          <a:off x="0" y="0"/>
          <a:ext cx="0" cy="0"/>
          <a:chOff x="0" y="0"/>
          <a:chExt cx="0" cy="0"/>
        </a:xfrm>
      </p:grpSpPr>
      <p:sp>
        <p:nvSpPr>
          <p:cNvPr id="2711" name="Google Shape;2711;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3" name="Google Shape;2713;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4" name="Google Shape;2714;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5" name="Google Shape;2715;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6" name="Google Shape;2716;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7" name="Google Shape;2717;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8" name="Google Shape;2718;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9" name="Google Shape;2719;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6" name="Google Shape;2726;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7" name="Google Shape;2727;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8" name="Google Shape;2728;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9" name="Google Shape;2729;p14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30" name="Google Shape;2730;p142"/>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31" name="Google Shape;2731;p14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32" name="Google Shape;2732;p142"/>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33" name="Google Shape;2733;p14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4" name="Google Shape;2734;p142"/>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 name="Google Shape;126;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 name="Google Shape;127;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8" name="Google Shape;128;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1" name="Google Shape;131;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2735"/>
        <p:cNvGrpSpPr/>
        <p:nvPr/>
      </p:nvGrpSpPr>
      <p:grpSpPr>
        <a:xfrm>
          <a:off x="0" y="0"/>
          <a:ext cx="0" cy="0"/>
          <a:chOff x="0" y="0"/>
          <a:chExt cx="0" cy="0"/>
        </a:xfrm>
      </p:grpSpPr>
      <p:sp>
        <p:nvSpPr>
          <p:cNvPr id="2736" name="Google Shape;2736;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8" name="Google Shape;2738;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9" name="Google Shape;2739;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0" name="Google Shape;2740;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41" name="Google Shape;2741;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2" name="Google Shape;2742;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3" name="Google Shape;2743;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4" name="Google Shape;2744;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1" name="Google Shape;2751;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2" name="Google Shape;2752;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3" name="Google Shape;2753;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4" name="Google Shape;2754;p143"/>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55" name="Google Shape;2755;p143"/>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56" name="Google Shape;2756;p143"/>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57" name="Google Shape;2757;p143"/>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58" name="Google Shape;2758;p143"/>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59" name="Google Shape;2759;p143"/>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2760"/>
        <p:cNvGrpSpPr/>
        <p:nvPr/>
      </p:nvGrpSpPr>
      <p:grpSpPr>
        <a:xfrm>
          <a:off x="0" y="0"/>
          <a:ext cx="0" cy="0"/>
          <a:chOff x="0" y="0"/>
          <a:chExt cx="0" cy="0"/>
        </a:xfrm>
      </p:grpSpPr>
      <p:sp>
        <p:nvSpPr>
          <p:cNvPr id="2761" name="Google Shape;2761;p14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3" name="Google Shape;2763;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4" name="Google Shape;2764;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5" name="Google Shape;2765;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6" name="Google Shape;2766;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7" name="Google Shape;2767;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8" name="Google Shape;2768;p14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9" name="Google Shape;2769;p14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6" name="Google Shape;2776;p14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7" name="Google Shape;2777;p14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8" name="Google Shape;2778;p14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9" name="Google Shape;2779;p144"/>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80" name="Google Shape;2780;p144"/>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81" name="Google Shape;2781;p144"/>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82" name="Google Shape;2782;p144"/>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83" name="Google Shape;2783;p144"/>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84" name="Google Shape;2784;p144"/>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2785"/>
        <p:cNvGrpSpPr/>
        <p:nvPr/>
      </p:nvGrpSpPr>
      <p:grpSpPr>
        <a:xfrm>
          <a:off x="0" y="0"/>
          <a:ext cx="0" cy="0"/>
          <a:chOff x="0" y="0"/>
          <a:chExt cx="0" cy="0"/>
        </a:xfrm>
      </p:grpSpPr>
      <p:sp>
        <p:nvSpPr>
          <p:cNvPr id="2786" name="Google Shape;2786;p14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8" name="Google Shape;2788;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9" name="Google Shape;2789;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90" name="Google Shape;2790;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91" name="Google Shape;2791;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92" name="Google Shape;2792;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4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4" name="Google Shape;2794;p14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4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0" name="Google Shape;2800;p14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1" name="Google Shape;2801;p14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2" name="Google Shape;2802;p14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3" name="Google Shape;2803;p14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4" name="Google Shape;2804;p145"/>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805" name="Google Shape;2805;p145"/>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806" name="Google Shape;2806;p145"/>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807" name="Google Shape;2807;p145"/>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808" name="Google Shape;2808;p145"/>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809" name="Google Shape;2809;p145"/>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2810"/>
        <p:cNvGrpSpPr/>
        <p:nvPr/>
      </p:nvGrpSpPr>
      <p:grpSpPr>
        <a:xfrm>
          <a:off x="0" y="0"/>
          <a:ext cx="0" cy="0"/>
          <a:chOff x="0" y="0"/>
          <a:chExt cx="0" cy="0"/>
        </a:xfrm>
      </p:grpSpPr>
      <p:sp>
        <p:nvSpPr>
          <p:cNvPr id="2811" name="Google Shape;2811;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3" name="Google Shape;2813;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4" name="Google Shape;2814;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5" name="Google Shape;2815;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6" name="Google Shape;2816;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17" name="Google Shape;2817;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8" name="Google Shape;2818;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9" name="Google Shape;2819;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1" name="Google Shape;2821;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3" name="Google Shape;2823;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5" name="Google Shape;2825;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7" name="Google Shape;2827;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9" name="Google Shape;2829;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1" name="Google Shape;2831;p14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2" name="Google Shape;2832;p146"/>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33" name="Google Shape;2833;p14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4" name="Google Shape;2834;p146"/>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35" name="Google Shape;2835;p14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6" name="Google Shape;2836;p146"/>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37" name="Google Shape;2837;p14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2838"/>
        <p:cNvGrpSpPr/>
        <p:nvPr/>
      </p:nvGrpSpPr>
      <p:grpSpPr>
        <a:xfrm>
          <a:off x="0" y="0"/>
          <a:ext cx="0" cy="0"/>
          <a:chOff x="0" y="0"/>
          <a:chExt cx="0" cy="0"/>
        </a:xfrm>
      </p:grpSpPr>
      <p:sp>
        <p:nvSpPr>
          <p:cNvPr id="2839" name="Google Shape;2839;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1" name="Google Shape;2841;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2" name="Google Shape;2842;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3" name="Google Shape;2843;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4" name="Google Shape;2844;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5" name="Google Shape;2845;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6" name="Google Shape;2846;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7" name="Google Shape;2847;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9" name="Google Shape;2849;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1" name="Google Shape;2851;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3" name="Google Shape;2853;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5" name="Google Shape;2855;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7" name="Google Shape;2857;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59" name="Google Shape;2859;p147"/>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60" name="Google Shape;2860;p147"/>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61" name="Google Shape;2861;p147"/>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62" name="Google Shape;2862;p147"/>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63" name="Google Shape;2863;p147"/>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64" name="Google Shape;2864;p147"/>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65" name="Google Shape;2865;p147"/>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2866"/>
        <p:cNvGrpSpPr/>
        <p:nvPr/>
      </p:nvGrpSpPr>
      <p:grpSpPr>
        <a:xfrm>
          <a:off x="0" y="0"/>
          <a:ext cx="0" cy="0"/>
          <a:chOff x="0" y="0"/>
          <a:chExt cx="0" cy="0"/>
        </a:xfrm>
      </p:grpSpPr>
      <p:sp>
        <p:nvSpPr>
          <p:cNvPr id="2867" name="Google Shape;2867;p14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9" name="Google Shape;2869;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0" name="Google Shape;2870;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1" name="Google Shape;2871;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2" name="Google Shape;2872;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3" name="Google Shape;2873;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4" name="Google Shape;2874;p14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5" name="Google Shape;2875;p14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7" name="Google Shape;2877;p14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9" name="Google Shape;2879;p14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1" name="Google Shape;2881;p14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3" name="Google Shape;2883;p14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5" name="Google Shape;2885;p14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87" name="Google Shape;2887;p148"/>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88" name="Google Shape;2888;p148"/>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89" name="Google Shape;2889;p148"/>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90" name="Google Shape;2890;p148"/>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91" name="Google Shape;2891;p148"/>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92" name="Google Shape;2892;p148"/>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93" name="Google Shape;2893;p148"/>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2894"/>
        <p:cNvGrpSpPr/>
        <p:nvPr/>
      </p:nvGrpSpPr>
      <p:grpSpPr>
        <a:xfrm>
          <a:off x="0" y="0"/>
          <a:ext cx="0" cy="0"/>
          <a:chOff x="0" y="0"/>
          <a:chExt cx="0" cy="0"/>
        </a:xfrm>
      </p:grpSpPr>
      <p:sp>
        <p:nvSpPr>
          <p:cNvPr id="2895" name="Google Shape;2895;p14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7" name="Google Shape;2897;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98" name="Google Shape;2898;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9" name="Google Shape;2899;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00" name="Google Shape;2900;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1" name="Google Shape;2901;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2" name="Google Shape;2902;p14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3" name="Google Shape;2903;p14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5" name="Google Shape;2905;p14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7" name="Google Shape;2907;p14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9" name="Google Shape;2909;p14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1" name="Google Shape;2911;p14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3" name="Google Shape;2913;p14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15" name="Google Shape;2915;p149"/>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916" name="Google Shape;2916;p149"/>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917" name="Google Shape;2917;p149"/>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918" name="Google Shape;2918;p149"/>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919" name="Google Shape;2919;p149"/>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920" name="Google Shape;2920;p149"/>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921" name="Google Shape;2921;p149"/>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2922"/>
        <p:cNvGrpSpPr/>
        <p:nvPr/>
      </p:nvGrpSpPr>
      <p:grpSpPr>
        <a:xfrm>
          <a:off x="0" y="0"/>
          <a:ext cx="0" cy="0"/>
          <a:chOff x="0" y="0"/>
          <a:chExt cx="0" cy="0"/>
        </a:xfrm>
      </p:grpSpPr>
      <p:sp>
        <p:nvSpPr>
          <p:cNvPr id="2923" name="Google Shape;2923;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4" name="Google Shape;2924;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25" name="Google Shape;2925;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6" name="Google Shape;2926;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7" name="Google Shape;2927;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28" name="Google Shape;2928;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9" name="Google Shape;2929;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1" name="Google Shape;2931;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3" name="Google Shape;2933;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5" name="Google Shape;2935;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7" name="Google Shape;2937;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9" name="Google Shape;2939;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1" name="Google Shape;2941;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50"/>
          <p:cNvSpPr txBox="1">
            <a:spLocks noGrp="1"/>
          </p:cNvSpPr>
          <p:nvPr>
            <p:ph type="subTitle" idx="9"/>
          </p:nvPr>
        </p:nvSpPr>
        <p:spPr>
          <a:xfrm>
            <a:off x="0" y="1259000"/>
            <a:ext cx="85956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3" name="Google Shape;2943;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45" name="Google Shape;2945;p15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46" name="Google Shape;2946;p150"/>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47" name="Google Shape;2947;p15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48" name="Google Shape;2948;p150"/>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49" name="Google Shape;2949;p15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0" name="Google Shape;2950;p150"/>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51" name="Google Shape;2951;p15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2" name="Google Shape;2952;p150"/>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2953"/>
        <p:cNvGrpSpPr/>
        <p:nvPr/>
      </p:nvGrpSpPr>
      <p:grpSpPr>
        <a:xfrm>
          <a:off x="0" y="0"/>
          <a:ext cx="0" cy="0"/>
          <a:chOff x="0" y="0"/>
          <a:chExt cx="0" cy="0"/>
        </a:xfrm>
      </p:grpSpPr>
      <p:sp>
        <p:nvSpPr>
          <p:cNvPr id="2954" name="Google Shape;2954;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5" name="Google Shape;2955;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56" name="Google Shape;2956;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57" name="Google Shape;2957;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58" name="Google Shape;2958;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59" name="Google Shape;2959;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0" name="Google Shape;2960;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2" name="Google Shape;2962;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4" name="Google Shape;2964;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6" name="Google Shape;2966;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8" name="Google Shape;2968;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2" name="Google Shape;2972;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4" name="Google Shape;2974;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76" name="Google Shape;2976;p151"/>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77" name="Google Shape;2977;p151"/>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78" name="Google Shape;2978;p151"/>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79" name="Google Shape;2979;p151"/>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80" name="Google Shape;2980;p151"/>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81" name="Google Shape;2981;p151"/>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82" name="Google Shape;2982;p151"/>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83" name="Google Shape;2983;p151"/>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2984"/>
        <p:cNvGrpSpPr/>
        <p:nvPr/>
      </p:nvGrpSpPr>
      <p:grpSpPr>
        <a:xfrm>
          <a:off x="0" y="0"/>
          <a:ext cx="0" cy="0"/>
          <a:chOff x="0" y="0"/>
          <a:chExt cx="0" cy="0"/>
        </a:xfrm>
      </p:grpSpPr>
      <p:sp>
        <p:nvSpPr>
          <p:cNvPr id="2985" name="Google Shape;2985;p1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6" name="Google Shape;2986;p1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87" name="Google Shape;2987;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88" name="Google Shape;2988;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89" name="Google Shape;2989;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0" name="Google Shape;2990;p1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1" name="Google Shape;2991;p15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5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3" name="Google Shape;2993;p15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5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5" name="Google Shape;2995;p15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5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7" name="Google Shape;2997;p15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5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9" name="Google Shape;2999;p15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5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5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3" name="Google Shape;3003;p15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5" name="Google Shape;3005;p15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07" name="Google Shape;3007;p152"/>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3008" name="Google Shape;3008;p152"/>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3009" name="Google Shape;3009;p152"/>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3010" name="Google Shape;3010;p152"/>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3011" name="Google Shape;3011;p152"/>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3012" name="Google Shape;3012;p152"/>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3013" name="Google Shape;3013;p152"/>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3014" name="Google Shape;3014;p152"/>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7" name="Google Shape;137;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9" name="Google Shape;139;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 name="Google Shape;141;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2" name="Google Shape;142;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3015"/>
        <p:cNvGrpSpPr/>
        <p:nvPr/>
      </p:nvGrpSpPr>
      <p:grpSpPr>
        <a:xfrm>
          <a:off x="0" y="0"/>
          <a:ext cx="0" cy="0"/>
          <a:chOff x="0" y="0"/>
          <a:chExt cx="0" cy="0"/>
        </a:xfrm>
      </p:grpSpPr>
      <p:sp>
        <p:nvSpPr>
          <p:cNvPr id="3016" name="Google Shape;3016;p1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7" name="Google Shape;3017;p1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18" name="Google Shape;3018;p1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19" name="Google Shape;3019;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20" name="Google Shape;3020;p1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21" name="Google Shape;3021;p1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2" name="Google Shape;3022;p15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5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4" name="Google Shape;3024;p15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5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6" name="Google Shape;3026;p15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5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8" name="Google Shape;3028;p15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5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0" name="Google Shape;3030;p15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5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2" name="Google Shape;3032;p15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5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4" name="Google Shape;3034;p15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5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6" name="Google Shape;3036;p15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5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38" name="Google Shape;3038;p153"/>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39" name="Google Shape;3039;p153"/>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40" name="Google Shape;3040;p153"/>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41" name="Google Shape;3041;p153"/>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42" name="Google Shape;3042;p153"/>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43" name="Google Shape;3043;p153"/>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44" name="Google Shape;3044;p153"/>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45" name="Google Shape;3045;p153"/>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3046"/>
        <p:cNvGrpSpPr/>
        <p:nvPr/>
      </p:nvGrpSpPr>
      <p:grpSpPr>
        <a:xfrm>
          <a:off x="0" y="0"/>
          <a:ext cx="0" cy="0"/>
          <a:chOff x="0" y="0"/>
          <a:chExt cx="0" cy="0"/>
        </a:xfrm>
      </p:grpSpPr>
      <p:pic>
        <p:nvPicPr>
          <p:cNvPr id="3047" name="Google Shape;3047;p15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48" name="Google Shape;3048;p154"/>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9" name="Google Shape;3049;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50" name="Google Shape;3050;p1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51" name="Google Shape;3051;p15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52" name="Google Shape;3052;p154"/>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53" name="Google Shape;3053;p154"/>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3054"/>
        <p:cNvGrpSpPr/>
        <p:nvPr/>
      </p:nvGrpSpPr>
      <p:grpSpPr>
        <a:xfrm>
          <a:off x="0" y="0"/>
          <a:ext cx="0" cy="0"/>
          <a:chOff x="0" y="0"/>
          <a:chExt cx="0" cy="0"/>
        </a:xfrm>
      </p:grpSpPr>
      <p:pic>
        <p:nvPicPr>
          <p:cNvPr id="3055" name="Google Shape;3055;p1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56" name="Google Shape;3056;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57" name="Google Shape;3057;p1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58" name="Google Shape;3058;p155"/>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59" name="Google Shape;3059;p15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3060"/>
        <p:cNvGrpSpPr/>
        <p:nvPr/>
      </p:nvGrpSpPr>
      <p:grpSpPr>
        <a:xfrm>
          <a:off x="0" y="0"/>
          <a:ext cx="0" cy="0"/>
          <a:chOff x="0" y="0"/>
          <a:chExt cx="0" cy="0"/>
        </a:xfrm>
      </p:grpSpPr>
      <p:pic>
        <p:nvPicPr>
          <p:cNvPr id="3061" name="Google Shape;3061;p156"/>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3062" name="Google Shape;3062;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3063"/>
        <p:cNvGrpSpPr/>
        <p:nvPr/>
      </p:nvGrpSpPr>
      <p:grpSpPr>
        <a:xfrm>
          <a:off x="0" y="0"/>
          <a:ext cx="0" cy="0"/>
          <a:chOff x="0" y="0"/>
          <a:chExt cx="0" cy="0"/>
        </a:xfrm>
      </p:grpSpPr>
      <p:pic>
        <p:nvPicPr>
          <p:cNvPr id="3064" name="Google Shape;3064;p15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3065" name="Google Shape;3065;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66" name="Google Shape;3066;p15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067" name="Google Shape;3067;p15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068" name="Google Shape;3068;p15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3069" name="Google Shape;3069;p15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5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3071"/>
        <p:cNvGrpSpPr/>
        <p:nvPr/>
      </p:nvGrpSpPr>
      <p:grpSpPr>
        <a:xfrm>
          <a:off x="0" y="0"/>
          <a:ext cx="0" cy="0"/>
          <a:chOff x="0" y="0"/>
          <a:chExt cx="0" cy="0"/>
        </a:xfrm>
      </p:grpSpPr>
      <p:pic>
        <p:nvPicPr>
          <p:cNvPr id="3072" name="Google Shape;3072;p15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3073" name="Google Shape;3073;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074" name="Google Shape;3074;p15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075" name="Google Shape;3075;p15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3076" name="Google Shape;3076;p15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5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5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3079"/>
        <p:cNvGrpSpPr/>
        <p:nvPr/>
      </p:nvGrpSpPr>
      <p:grpSpPr>
        <a:xfrm>
          <a:off x="0" y="0"/>
          <a:ext cx="0" cy="0"/>
          <a:chOff x="0" y="0"/>
          <a:chExt cx="0" cy="0"/>
        </a:xfrm>
      </p:grpSpPr>
      <p:pic>
        <p:nvPicPr>
          <p:cNvPr id="3080" name="Google Shape;3080;p159"/>
          <p:cNvPicPr preferRelativeResize="0"/>
          <p:nvPr/>
        </p:nvPicPr>
        <p:blipFill>
          <a:blip r:embed="rId2">
            <a:alphaModFix/>
          </a:blip>
          <a:stretch>
            <a:fillRect/>
          </a:stretch>
        </p:blipFill>
        <p:spPr>
          <a:xfrm>
            <a:off x="0" y="0"/>
            <a:ext cx="9144010" cy="5143500"/>
          </a:xfrm>
          <a:prstGeom prst="rect">
            <a:avLst/>
          </a:prstGeom>
          <a:noFill/>
          <a:ln>
            <a:noFill/>
          </a:ln>
        </p:spPr>
      </p:pic>
      <p:sp>
        <p:nvSpPr>
          <p:cNvPr id="3081" name="Google Shape;3081;p159"/>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3082" name="Google Shape;3082;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56. Time to Code">
  <p:cSld name="CUSTOM_5">
    <p:spTree>
      <p:nvGrpSpPr>
        <p:cNvPr id="1" name="Shape 3083"/>
        <p:cNvGrpSpPr/>
        <p:nvPr/>
      </p:nvGrpSpPr>
      <p:grpSpPr>
        <a:xfrm>
          <a:off x="0" y="0"/>
          <a:ext cx="0" cy="0"/>
          <a:chOff x="0" y="0"/>
          <a:chExt cx="0" cy="0"/>
        </a:xfrm>
      </p:grpSpPr>
      <p:pic>
        <p:nvPicPr>
          <p:cNvPr id="3084" name="Google Shape;3084;p16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3085" name="Google Shape;3085;p160"/>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3086" name="Google Shape;3086;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3087"/>
        <p:cNvGrpSpPr/>
        <p:nvPr/>
      </p:nvGrpSpPr>
      <p:grpSpPr>
        <a:xfrm>
          <a:off x="0" y="0"/>
          <a:ext cx="0" cy="0"/>
          <a:chOff x="0" y="0"/>
          <a:chExt cx="0" cy="0"/>
        </a:xfrm>
      </p:grpSpPr>
      <p:pic>
        <p:nvPicPr>
          <p:cNvPr id="3088" name="Google Shape;3088;p1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89" name="Google Shape;3089;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3090" name="Google Shape;3090;p161"/>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3091" name="Google Shape;3091;p161"/>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92"/>
        <p:cNvGrpSpPr/>
        <p:nvPr/>
      </p:nvGrpSpPr>
      <p:grpSpPr>
        <a:xfrm>
          <a:off x="0" y="0"/>
          <a:ext cx="0" cy="0"/>
          <a:chOff x="0" y="0"/>
          <a:chExt cx="0" cy="0"/>
        </a:xfrm>
      </p:grpSpPr>
      <p:sp>
        <p:nvSpPr>
          <p:cNvPr id="3093" name="Google Shape;3093;p1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094" name="Google Shape;3094;p16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095" name="Google Shape;3095;p1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4"/>
        <p:cNvGrpSpPr/>
        <p:nvPr/>
      </p:nvGrpSpPr>
      <p:grpSpPr>
        <a:xfrm>
          <a:off x="0" y="0"/>
          <a:ext cx="0" cy="0"/>
          <a:chOff x="0" y="0"/>
          <a:chExt cx="0" cy="0"/>
        </a:xfrm>
      </p:grpSpPr>
      <p:sp>
        <p:nvSpPr>
          <p:cNvPr id="145" name="Google Shape;145;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6" name="Google Shape;146;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 name="Google Shape;14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8" name="Google Shape;148;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9" name="Google Shape;149;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 name="Google Shape;151;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3098"/>
        <p:cNvGrpSpPr/>
        <p:nvPr/>
      </p:nvGrpSpPr>
      <p:grpSpPr>
        <a:xfrm>
          <a:off x="0" y="0"/>
          <a:ext cx="0" cy="0"/>
          <a:chOff x="0" y="0"/>
          <a:chExt cx="0" cy="0"/>
        </a:xfrm>
      </p:grpSpPr>
      <p:pic>
        <p:nvPicPr>
          <p:cNvPr id="3099" name="Google Shape;3099;p16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00" name="Google Shape;3100;p16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6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3102" name="Google Shape;3102;p16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103" name="Google Shape;3103;p1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04" name="Google Shape;3104;p16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5" name="Google Shape;3105;p16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6" name="Google Shape;3106;p16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107" name="Google Shape;3107;p16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3108"/>
        <p:cNvGrpSpPr/>
        <p:nvPr/>
      </p:nvGrpSpPr>
      <p:grpSpPr>
        <a:xfrm>
          <a:off x="0" y="0"/>
          <a:ext cx="0" cy="0"/>
          <a:chOff x="0" y="0"/>
          <a:chExt cx="0" cy="0"/>
        </a:xfrm>
      </p:grpSpPr>
      <p:pic>
        <p:nvPicPr>
          <p:cNvPr id="3109" name="Google Shape;3109;p16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10" name="Google Shape;3110;p16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6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112" name="Google Shape;3112;p16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13" name="Google Shape;3113;p16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4" name="Google Shape;3114;p16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5" name="Google Shape;3115;p16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116" name="Google Shape;3116;p16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117" name="Google Shape;3117;p16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118"/>
        <p:cNvGrpSpPr/>
        <p:nvPr/>
      </p:nvGrpSpPr>
      <p:grpSpPr>
        <a:xfrm>
          <a:off x="0" y="0"/>
          <a:ext cx="0" cy="0"/>
          <a:chOff x="0" y="0"/>
          <a:chExt cx="0" cy="0"/>
        </a:xfrm>
      </p:grpSpPr>
      <p:pic>
        <p:nvPicPr>
          <p:cNvPr id="3119" name="Google Shape;3119;p16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20" name="Google Shape;3120;p16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6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22" name="Google Shape;3122;p16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23" name="Google Shape;3123;p16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4" name="Google Shape;3124;p16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5" name="Google Shape;3125;p16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126" name="Google Shape;3126;p16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127" name="Google Shape;3127;p16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128"/>
        <p:cNvGrpSpPr/>
        <p:nvPr/>
      </p:nvGrpSpPr>
      <p:grpSpPr>
        <a:xfrm>
          <a:off x="0" y="0"/>
          <a:ext cx="0" cy="0"/>
          <a:chOff x="0" y="0"/>
          <a:chExt cx="0" cy="0"/>
        </a:xfrm>
      </p:grpSpPr>
      <p:pic>
        <p:nvPicPr>
          <p:cNvPr id="3129" name="Google Shape;3129;p16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30" name="Google Shape;3130;p1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31" name="Google Shape;3131;p16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3132" name="Google Shape;3132;p16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133" name="Google Shape;3133;p16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3134" name="Google Shape;3134;p16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5" name="Google Shape;3135;p16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6" name="Google Shape;3136;p16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3137" name="Google Shape;3137;p16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3138"/>
        <p:cNvGrpSpPr/>
        <p:nvPr/>
      </p:nvGrpSpPr>
      <p:grpSpPr>
        <a:xfrm>
          <a:off x="0" y="0"/>
          <a:ext cx="0" cy="0"/>
          <a:chOff x="0" y="0"/>
          <a:chExt cx="0" cy="0"/>
        </a:xfrm>
      </p:grpSpPr>
      <p:pic>
        <p:nvPicPr>
          <p:cNvPr id="3139" name="Google Shape;3139;p16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40" name="Google Shape;3140;p1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41" name="Google Shape;3141;p16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42" name="Google Shape;3142;p16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3143" name="Google Shape;3143;p16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4" name="Google Shape;3144;p16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5" name="Google Shape;3145;p16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3146" name="Google Shape;3146;p168"/>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3147" name="Google Shape;3147;p168"/>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3148"/>
        <p:cNvGrpSpPr/>
        <p:nvPr/>
      </p:nvGrpSpPr>
      <p:grpSpPr>
        <a:xfrm>
          <a:off x="0" y="0"/>
          <a:ext cx="0" cy="0"/>
          <a:chOff x="0" y="0"/>
          <a:chExt cx="0" cy="0"/>
        </a:xfrm>
      </p:grpSpPr>
      <p:pic>
        <p:nvPicPr>
          <p:cNvPr id="3149" name="Google Shape;3149;p16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50" name="Google Shape;3150;p1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51" name="Google Shape;3151;p16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52" name="Google Shape;3152;p16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153" name="Google Shape;3153;p16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4" name="Google Shape;3154;p16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5" name="Google Shape;3155;p16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3156" name="Google Shape;3156;p169"/>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3157" name="Google Shape;3157;p16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6.2 Title Slide:DigitalMarketing Worksheets">
  <p:cSld name="CUSTOM_6">
    <p:spTree>
      <p:nvGrpSpPr>
        <p:cNvPr id="1" name="Shape 3158"/>
        <p:cNvGrpSpPr/>
        <p:nvPr/>
      </p:nvGrpSpPr>
      <p:grpSpPr>
        <a:xfrm>
          <a:off x="0" y="0"/>
          <a:ext cx="0" cy="0"/>
          <a:chOff x="0" y="0"/>
          <a:chExt cx="0" cy="0"/>
        </a:xfrm>
      </p:grpSpPr>
      <p:pic>
        <p:nvPicPr>
          <p:cNvPr id="3159" name="Google Shape;3159;p170"/>
          <p:cNvPicPr preferRelativeResize="0"/>
          <p:nvPr/>
        </p:nvPicPr>
        <p:blipFill>
          <a:blip r:embed="rId2">
            <a:alphaModFix/>
          </a:blip>
          <a:stretch>
            <a:fillRect/>
          </a:stretch>
        </p:blipFill>
        <p:spPr>
          <a:xfrm>
            <a:off x="274800" y="242804"/>
            <a:ext cx="8595301" cy="4625946"/>
          </a:xfrm>
          <a:prstGeom prst="rect">
            <a:avLst/>
          </a:prstGeom>
          <a:noFill/>
          <a:ln>
            <a:noFill/>
          </a:ln>
        </p:spPr>
      </p:pic>
      <p:pic>
        <p:nvPicPr>
          <p:cNvPr id="3160" name="Google Shape;3160;p170"/>
          <p:cNvPicPr preferRelativeResize="0"/>
          <p:nvPr/>
        </p:nvPicPr>
        <p:blipFill>
          <a:blip r:embed="rId3">
            <a:alphaModFix/>
          </a:blip>
          <a:stretch>
            <a:fillRect/>
          </a:stretch>
        </p:blipFill>
        <p:spPr>
          <a:xfrm>
            <a:off x="760850" y="613825"/>
            <a:ext cx="2919175" cy="2919175"/>
          </a:xfrm>
          <a:prstGeom prst="rect">
            <a:avLst/>
          </a:prstGeom>
          <a:noFill/>
          <a:ln>
            <a:noFill/>
          </a:ln>
        </p:spPr>
      </p:pic>
      <p:sp>
        <p:nvSpPr>
          <p:cNvPr id="3161" name="Google Shape;3161;p17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62" name="Google Shape;3162;p170"/>
          <p:cNvPicPr preferRelativeResize="0"/>
          <p:nvPr/>
        </p:nvPicPr>
        <p:blipFill>
          <a:blip r:embed="rId4">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63" name="Google Shape;3163;p17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3164" name="Google Shape;3164;p170"/>
          <p:cNvSpPr txBox="1"/>
          <p:nvPr/>
        </p:nvSpPr>
        <p:spPr>
          <a:xfrm>
            <a:off x="525600" y="3447025"/>
            <a:ext cx="8344500" cy="360000"/>
          </a:xfrm>
          <a:prstGeom prst="rect">
            <a:avLst/>
          </a:prstGeom>
          <a:noFill/>
          <a:ln>
            <a:noFill/>
          </a:ln>
        </p:spPr>
        <p:txBody>
          <a:bodyPr spcFirstLastPara="1" wrap="square" lIns="3200400" tIns="9125" rIns="274300" bIns="0" anchor="ctr" anchorCtr="0">
            <a:noAutofit/>
          </a:bodyPr>
          <a:lstStyle/>
          <a:p>
            <a:pPr marL="0" lvl="0" indent="0" algn="r" rtl="0">
              <a:spcBef>
                <a:spcPts val="0"/>
              </a:spcBef>
              <a:spcAft>
                <a:spcPts val="0"/>
              </a:spcAft>
              <a:buNone/>
            </a:pPr>
            <a:endParaRPr>
              <a:latin typeface="Roboto Medium"/>
              <a:ea typeface="Roboto Medium"/>
              <a:cs typeface="Roboto Medium"/>
              <a:sym typeface="Roboto Medium"/>
            </a:endParaRPr>
          </a:p>
        </p:txBody>
      </p:sp>
      <p:sp>
        <p:nvSpPr>
          <p:cNvPr id="3165" name="Google Shape;3165;p170"/>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3166" name="Google Shape;3166;p170"/>
          <p:cNvSpPr txBox="1">
            <a:spLocks noGrp="1"/>
          </p:cNvSpPr>
          <p:nvPr>
            <p:ph type="title"/>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7" name="Google Shape;3167;p170"/>
          <p:cNvSpPr txBox="1">
            <a:spLocks noGrp="1"/>
          </p:cNvSpPr>
          <p:nvPr>
            <p:ph type="title" idx="2"/>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3168"/>
        <p:cNvGrpSpPr/>
        <p:nvPr/>
      </p:nvGrpSpPr>
      <p:grpSpPr>
        <a:xfrm>
          <a:off x="0" y="0"/>
          <a:ext cx="0" cy="0"/>
          <a:chOff x="0" y="0"/>
          <a:chExt cx="0" cy="0"/>
        </a:xfrm>
      </p:grpSpPr>
      <p:pic>
        <p:nvPicPr>
          <p:cNvPr id="3169" name="Google Shape;3169;p17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70" name="Google Shape;3170;p17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171" name="Google Shape;3171;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72" name="Google Shape;3172;p1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3173"/>
        <p:cNvGrpSpPr/>
        <p:nvPr/>
      </p:nvGrpSpPr>
      <p:grpSpPr>
        <a:xfrm>
          <a:off x="0" y="0"/>
          <a:ext cx="0" cy="0"/>
          <a:chOff x="0" y="0"/>
          <a:chExt cx="0" cy="0"/>
        </a:xfrm>
      </p:grpSpPr>
      <p:pic>
        <p:nvPicPr>
          <p:cNvPr id="3174" name="Google Shape;3174;p17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75" name="Google Shape;3175;p17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176" name="Google Shape;3176;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77" name="Google Shape;3177;p1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3178"/>
        <p:cNvGrpSpPr/>
        <p:nvPr/>
      </p:nvGrpSpPr>
      <p:grpSpPr>
        <a:xfrm>
          <a:off x="0" y="0"/>
          <a:ext cx="0" cy="0"/>
          <a:chOff x="0" y="0"/>
          <a:chExt cx="0" cy="0"/>
        </a:xfrm>
      </p:grpSpPr>
      <p:sp>
        <p:nvSpPr>
          <p:cNvPr id="3179" name="Google Shape;3179;p1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0" name="Google Shape;3180;p1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81" name="Google Shape;3181;p1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82" name="Google Shape;3182;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83" name="Google Shape;3183;p1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84" name="Google Shape;3184;p1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5" name="Google Shape;3185;p173"/>
          <p:cNvSpPr txBox="1">
            <a:spLocks noGrp="1"/>
          </p:cNvSpPr>
          <p:nvPr>
            <p:ph type="body" idx="3"/>
          </p:nvPr>
        </p:nvSpPr>
        <p:spPr>
          <a:xfrm>
            <a:off x="175" y="1284250"/>
            <a:ext cx="9144000" cy="34074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4"/>
        <p:cNvGrpSpPr/>
        <p:nvPr/>
      </p:nvGrpSpPr>
      <p:grpSpPr>
        <a:xfrm>
          <a:off x="0" y="0"/>
          <a:ext cx="0" cy="0"/>
          <a:chOff x="0" y="0"/>
          <a:chExt cx="0" cy="0"/>
        </a:xfrm>
      </p:grpSpPr>
      <p:sp>
        <p:nvSpPr>
          <p:cNvPr id="155" name="Google Shape;155;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 name="Google Shape;160;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 name="Google Shape;161;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2" name="Google Shape;162;p18"/>
          <p:cNvGrpSpPr/>
          <p:nvPr/>
        </p:nvGrpSpPr>
        <p:grpSpPr>
          <a:xfrm>
            <a:off x="457200" y="1378813"/>
            <a:ext cx="776889" cy="621300"/>
            <a:chOff x="457200" y="1378813"/>
            <a:chExt cx="776889" cy="621300"/>
          </a:xfrm>
        </p:grpSpPr>
        <p:sp>
          <p:nvSpPr>
            <p:cNvPr id="163" name="Google Shape;163;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 name="Google Shape;164;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8"/>
          <p:cNvGrpSpPr/>
          <p:nvPr/>
        </p:nvGrpSpPr>
        <p:grpSpPr>
          <a:xfrm>
            <a:off x="457200" y="2228725"/>
            <a:ext cx="776889" cy="621300"/>
            <a:chOff x="457200" y="1378813"/>
            <a:chExt cx="776889" cy="621300"/>
          </a:xfrm>
        </p:grpSpPr>
        <p:sp>
          <p:nvSpPr>
            <p:cNvPr id="166" name="Google Shape;166;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7" name="Google Shape;167;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8"/>
          <p:cNvGrpSpPr/>
          <p:nvPr/>
        </p:nvGrpSpPr>
        <p:grpSpPr>
          <a:xfrm>
            <a:off x="457200" y="3073850"/>
            <a:ext cx="776889" cy="621300"/>
            <a:chOff x="457200" y="1378813"/>
            <a:chExt cx="776889" cy="621300"/>
          </a:xfrm>
        </p:grpSpPr>
        <p:sp>
          <p:nvSpPr>
            <p:cNvPr id="169" name="Google Shape;169;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 name="Google Shape;170;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8"/>
          <p:cNvGrpSpPr/>
          <p:nvPr/>
        </p:nvGrpSpPr>
        <p:grpSpPr>
          <a:xfrm>
            <a:off x="457200" y="3923750"/>
            <a:ext cx="776889" cy="621300"/>
            <a:chOff x="457200" y="1378813"/>
            <a:chExt cx="776889" cy="621300"/>
          </a:xfrm>
        </p:grpSpPr>
        <p:sp>
          <p:nvSpPr>
            <p:cNvPr id="172" name="Google Shape;172;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3" name="Google Shape;173;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 name="Google Shape;180;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3186"/>
        <p:cNvGrpSpPr/>
        <p:nvPr/>
      </p:nvGrpSpPr>
      <p:grpSpPr>
        <a:xfrm>
          <a:off x="0" y="0"/>
          <a:ext cx="0" cy="0"/>
          <a:chOff x="0" y="0"/>
          <a:chExt cx="0" cy="0"/>
        </a:xfrm>
      </p:grpSpPr>
      <p:pic>
        <p:nvPicPr>
          <p:cNvPr id="3187" name="Google Shape;3187;p174"/>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3188" name="Google Shape;3188;p174"/>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9" name="Google Shape;3189;p174"/>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190" name="Google Shape;3190;p174"/>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1" name="Google Shape;3191;p174"/>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2" name="Google Shape;3192;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93" name="Google Shape;3193;p1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3194" name="Google Shape;3194;p1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95" name="Google Shape;3195;p17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3196"/>
        <p:cNvGrpSpPr/>
        <p:nvPr/>
      </p:nvGrpSpPr>
      <p:grpSpPr>
        <a:xfrm>
          <a:off x="0" y="0"/>
          <a:ext cx="0" cy="0"/>
          <a:chOff x="0" y="0"/>
          <a:chExt cx="0" cy="0"/>
        </a:xfrm>
      </p:grpSpPr>
      <p:pic>
        <p:nvPicPr>
          <p:cNvPr id="3197" name="Google Shape;3197;p17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98" name="Google Shape;3198;p175"/>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99" name="Google Shape;3199;p175"/>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3200" name="Google Shape;3200;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01" name="Google Shape;3201;p17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3202"/>
        <p:cNvGrpSpPr/>
        <p:nvPr/>
      </p:nvGrpSpPr>
      <p:grpSpPr>
        <a:xfrm>
          <a:off x="0" y="0"/>
          <a:ext cx="0" cy="0"/>
          <a:chOff x="0" y="0"/>
          <a:chExt cx="0" cy="0"/>
        </a:xfrm>
      </p:grpSpPr>
      <p:pic>
        <p:nvPicPr>
          <p:cNvPr id="3203" name="Google Shape;3203;p17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204" name="Google Shape;3204;p17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7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07" name="Google Shape;3207;p176"/>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208" name="Google Shape;3208;p1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209" name="Google Shape;3209;p176"/>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3210" name="Google Shape;3210;p176"/>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3211"/>
        <p:cNvGrpSpPr/>
        <p:nvPr/>
      </p:nvGrpSpPr>
      <p:grpSpPr>
        <a:xfrm>
          <a:off x="0" y="0"/>
          <a:ext cx="0" cy="0"/>
          <a:chOff x="0" y="0"/>
          <a:chExt cx="0" cy="0"/>
        </a:xfrm>
      </p:grpSpPr>
      <p:pic>
        <p:nvPicPr>
          <p:cNvPr id="3212" name="Google Shape;3212;p17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213" name="Google Shape;3213;p17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4" name="Google Shape;3214;p17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215" name="Google Shape;3215;p17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6" name="Google Shape;3216;p17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7" name="Google Shape;3217;p177"/>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3218" name="Google Shape;3218;p1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19" name="Google Shape;3219;p17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220" name="Google Shape;3220;p17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1" name="Google Shape;3221;p177"/>
          <p:cNvSpPr txBox="1">
            <a:spLocks noGrp="1"/>
          </p:cNvSpPr>
          <p:nvPr>
            <p:ph type="title" idx="2"/>
          </p:nvPr>
        </p:nvSpPr>
        <p:spPr>
          <a:xfrm>
            <a:off x="273900" y="1133375"/>
            <a:ext cx="8595300" cy="26739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3222"/>
        <p:cNvGrpSpPr/>
        <p:nvPr/>
      </p:nvGrpSpPr>
      <p:grpSpPr>
        <a:xfrm>
          <a:off x="0" y="0"/>
          <a:ext cx="0" cy="0"/>
          <a:chOff x="0" y="0"/>
          <a:chExt cx="0" cy="0"/>
        </a:xfrm>
      </p:grpSpPr>
      <p:pic>
        <p:nvPicPr>
          <p:cNvPr id="3223" name="Google Shape;3223;p178"/>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3224" name="Google Shape;3224;p1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25" name="Google Shape;3225;p1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26" name="Google Shape;3226;p1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7" name="Google Shape;3227;p1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8" name="Google Shape;3228;p178"/>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3229" name="Google Shape;3229;p1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30" name="Google Shape;3230;p17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1" name="Google Shape;3231;p17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3232"/>
        <p:cNvGrpSpPr/>
        <p:nvPr/>
      </p:nvGrpSpPr>
      <p:grpSpPr>
        <a:xfrm>
          <a:off x="0" y="0"/>
          <a:ext cx="0" cy="0"/>
          <a:chOff x="0" y="0"/>
          <a:chExt cx="0" cy="0"/>
        </a:xfrm>
      </p:grpSpPr>
      <p:pic>
        <p:nvPicPr>
          <p:cNvPr id="3233" name="Google Shape;3233;p17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234" name="Google Shape;3234;p17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5" name="Google Shape;3235;p17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236" name="Google Shape;3236;p1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37" name="Google Shape;3237;p17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8" name="Google Shape;3238;p179"/>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9" name="Google Shape;3239;p17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240" name="Google Shape;3240;p17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241" name="Google Shape;3241;p179"/>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3242"/>
        <p:cNvGrpSpPr/>
        <p:nvPr/>
      </p:nvGrpSpPr>
      <p:grpSpPr>
        <a:xfrm>
          <a:off x="0" y="0"/>
          <a:ext cx="0" cy="0"/>
          <a:chOff x="0" y="0"/>
          <a:chExt cx="0" cy="0"/>
        </a:xfrm>
      </p:grpSpPr>
      <p:sp>
        <p:nvSpPr>
          <p:cNvPr id="3243" name="Google Shape;3243;p180"/>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4" name="Google Shape;3244;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45" name="Google Shape;3245;p1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46" name="Google Shape;3246;p18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247" name="Google Shape;3247;p180"/>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8" name="Google Shape;3248;p180"/>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49" name="Google Shape;3249;p1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50" name="Google Shape;3250;p18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251" name="Google Shape;3251;p180"/>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3252"/>
        <p:cNvGrpSpPr/>
        <p:nvPr/>
      </p:nvGrpSpPr>
      <p:grpSpPr>
        <a:xfrm>
          <a:off x="0" y="0"/>
          <a:ext cx="0" cy="0"/>
          <a:chOff x="0" y="0"/>
          <a:chExt cx="0" cy="0"/>
        </a:xfrm>
      </p:grpSpPr>
      <p:pic>
        <p:nvPicPr>
          <p:cNvPr id="3253" name="Google Shape;3253;p18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254" name="Google Shape;3254;p18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5" name="Google Shape;3255;p181"/>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3256" name="Google Shape;3256;p18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57" name="Google Shape;3257;p18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258" name="Google Shape;3258;p1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59" name="Google Shape;3259;p18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0" name="Google Shape;3260;p18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3261" name="Google Shape;3261;p18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2" name="Google Shape;3262;p181"/>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3263"/>
        <p:cNvGrpSpPr/>
        <p:nvPr/>
      </p:nvGrpSpPr>
      <p:grpSpPr>
        <a:xfrm>
          <a:off x="0" y="0"/>
          <a:ext cx="0" cy="0"/>
          <a:chOff x="0" y="0"/>
          <a:chExt cx="0" cy="0"/>
        </a:xfrm>
      </p:grpSpPr>
      <p:sp>
        <p:nvSpPr>
          <p:cNvPr id="3264" name="Google Shape;3264;p182"/>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265" name="Google Shape;3265;p1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66" name="Google Shape;3266;p1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3267" name="Google Shape;3267;p182"/>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3268" name="Google Shape;3268;p1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9" name="Google Shape;3269;p18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70" name="Google Shape;3270;p1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1" name="Google Shape;3271;p18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72" name="Google Shape;3272;p18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3273"/>
        <p:cNvGrpSpPr/>
        <p:nvPr/>
      </p:nvGrpSpPr>
      <p:grpSpPr>
        <a:xfrm>
          <a:off x="0" y="0"/>
          <a:ext cx="0" cy="0"/>
          <a:chOff x="0" y="0"/>
          <a:chExt cx="0" cy="0"/>
        </a:xfrm>
      </p:grpSpPr>
      <p:sp>
        <p:nvSpPr>
          <p:cNvPr id="3274" name="Google Shape;3274;p1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76" name="Google Shape;3276;p1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77" name="Google Shape;3277;p1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8" name="Google Shape;3278;p1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79" name="Google Shape;3279;p1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80" name="Google Shape;3280;p1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81" name="Google Shape;3281;p183"/>
          <p:cNvGrpSpPr/>
          <p:nvPr/>
        </p:nvGrpSpPr>
        <p:grpSpPr>
          <a:xfrm>
            <a:off x="457200" y="1378813"/>
            <a:ext cx="776889" cy="621300"/>
            <a:chOff x="457200" y="1378813"/>
            <a:chExt cx="776889" cy="621300"/>
          </a:xfrm>
        </p:grpSpPr>
        <p:sp>
          <p:nvSpPr>
            <p:cNvPr id="3282" name="Google Shape;3282;p18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83" name="Google Shape;3283;p18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183"/>
          <p:cNvGrpSpPr/>
          <p:nvPr/>
        </p:nvGrpSpPr>
        <p:grpSpPr>
          <a:xfrm>
            <a:off x="457200" y="2228725"/>
            <a:ext cx="776889" cy="621300"/>
            <a:chOff x="457200" y="1378813"/>
            <a:chExt cx="776889" cy="621300"/>
          </a:xfrm>
        </p:grpSpPr>
        <p:sp>
          <p:nvSpPr>
            <p:cNvPr id="3285" name="Google Shape;3285;p18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86" name="Google Shape;3286;p18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183"/>
          <p:cNvGrpSpPr/>
          <p:nvPr/>
        </p:nvGrpSpPr>
        <p:grpSpPr>
          <a:xfrm>
            <a:off x="457200" y="3073850"/>
            <a:ext cx="776889" cy="621300"/>
            <a:chOff x="457200" y="1378813"/>
            <a:chExt cx="776889" cy="621300"/>
          </a:xfrm>
        </p:grpSpPr>
        <p:sp>
          <p:nvSpPr>
            <p:cNvPr id="3288" name="Google Shape;3288;p18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89" name="Google Shape;3289;p18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0" name="Google Shape;3290;p183"/>
          <p:cNvGrpSpPr/>
          <p:nvPr/>
        </p:nvGrpSpPr>
        <p:grpSpPr>
          <a:xfrm>
            <a:off x="457200" y="3923750"/>
            <a:ext cx="776889" cy="621300"/>
            <a:chOff x="457200" y="1378813"/>
            <a:chExt cx="776889" cy="621300"/>
          </a:xfrm>
        </p:grpSpPr>
        <p:sp>
          <p:nvSpPr>
            <p:cNvPr id="3291" name="Google Shape;3291;p18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92" name="Google Shape;3292;p18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3" name="Google Shape;3293;p183"/>
          <p:cNvSpPr txBox="1">
            <a:spLocks noGrp="1"/>
          </p:cNvSpPr>
          <p:nvPr>
            <p:ph type="subTitle" idx="3"/>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4" name="Google Shape;3294;p1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83"/>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8" name="Google Shape;3298;p183"/>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9" name="Google Shape;3299;p183"/>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1"/>
        <p:cNvGrpSpPr/>
        <p:nvPr/>
      </p:nvGrpSpPr>
      <p:grpSpPr>
        <a:xfrm>
          <a:off x="0" y="0"/>
          <a:ext cx="0" cy="0"/>
          <a:chOff x="0" y="0"/>
          <a:chExt cx="0" cy="0"/>
        </a:xfrm>
      </p:grpSpPr>
      <p:sp>
        <p:nvSpPr>
          <p:cNvPr id="182" name="Google Shape;182;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7" name="Google Shape;187;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 name="Google Shape;188;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9" name="Google Shape;189;p19"/>
          <p:cNvGrpSpPr/>
          <p:nvPr/>
        </p:nvGrpSpPr>
        <p:grpSpPr>
          <a:xfrm>
            <a:off x="457200" y="1300225"/>
            <a:ext cx="776889" cy="621300"/>
            <a:chOff x="457200" y="1378813"/>
            <a:chExt cx="776889" cy="621300"/>
          </a:xfrm>
        </p:grpSpPr>
        <p:sp>
          <p:nvSpPr>
            <p:cNvPr id="190" name="Google Shape;190;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1" name="Google Shape;191;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9"/>
          <p:cNvGrpSpPr/>
          <p:nvPr/>
        </p:nvGrpSpPr>
        <p:grpSpPr>
          <a:xfrm>
            <a:off x="457200" y="2000125"/>
            <a:ext cx="776889" cy="621300"/>
            <a:chOff x="457200" y="1378813"/>
            <a:chExt cx="776889" cy="621300"/>
          </a:xfrm>
        </p:grpSpPr>
        <p:sp>
          <p:nvSpPr>
            <p:cNvPr id="193" name="Google Shape;193;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4" name="Google Shape;194;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9"/>
          <p:cNvGrpSpPr/>
          <p:nvPr/>
        </p:nvGrpSpPr>
        <p:grpSpPr>
          <a:xfrm>
            <a:off x="457200" y="2692850"/>
            <a:ext cx="776889" cy="621300"/>
            <a:chOff x="457200" y="1378813"/>
            <a:chExt cx="776889" cy="621300"/>
          </a:xfrm>
        </p:grpSpPr>
        <p:sp>
          <p:nvSpPr>
            <p:cNvPr id="196" name="Google Shape;196;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7" name="Google Shape;197;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9"/>
          <p:cNvGrpSpPr/>
          <p:nvPr/>
        </p:nvGrpSpPr>
        <p:grpSpPr>
          <a:xfrm>
            <a:off x="457200" y="3390350"/>
            <a:ext cx="776889" cy="621300"/>
            <a:chOff x="457200" y="1378813"/>
            <a:chExt cx="776889" cy="621300"/>
          </a:xfrm>
        </p:grpSpPr>
        <p:sp>
          <p:nvSpPr>
            <p:cNvPr id="199" name="Google Shape;199;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0" name="Google Shape;200;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 name="Google Shape;202;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8" name="Google Shape;208;p19"/>
          <p:cNvGrpSpPr/>
          <p:nvPr/>
        </p:nvGrpSpPr>
        <p:grpSpPr>
          <a:xfrm>
            <a:off x="469500" y="4083075"/>
            <a:ext cx="776889" cy="621300"/>
            <a:chOff x="457200" y="1378813"/>
            <a:chExt cx="776889" cy="621300"/>
          </a:xfrm>
        </p:grpSpPr>
        <p:sp>
          <p:nvSpPr>
            <p:cNvPr id="209" name="Google Shape;209;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0" name="Google Shape;210;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3300"/>
        <p:cNvGrpSpPr/>
        <p:nvPr/>
      </p:nvGrpSpPr>
      <p:grpSpPr>
        <a:xfrm>
          <a:off x="0" y="0"/>
          <a:ext cx="0" cy="0"/>
          <a:chOff x="0" y="0"/>
          <a:chExt cx="0" cy="0"/>
        </a:xfrm>
      </p:grpSpPr>
      <p:sp>
        <p:nvSpPr>
          <p:cNvPr id="3301" name="Google Shape;3301;p1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3" name="Google Shape;3303;p1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04" name="Google Shape;3304;p1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05" name="Google Shape;3305;p1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06" name="Google Shape;3306;p1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07" name="Google Shape;3307;p1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08" name="Google Shape;3308;p184"/>
          <p:cNvGrpSpPr/>
          <p:nvPr/>
        </p:nvGrpSpPr>
        <p:grpSpPr>
          <a:xfrm>
            <a:off x="457200" y="1300225"/>
            <a:ext cx="776889" cy="621300"/>
            <a:chOff x="457200" y="1378813"/>
            <a:chExt cx="776889" cy="621300"/>
          </a:xfrm>
        </p:grpSpPr>
        <p:sp>
          <p:nvSpPr>
            <p:cNvPr id="3309" name="Google Shape;3309;p18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10" name="Google Shape;3310;p18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1" name="Google Shape;3311;p184"/>
          <p:cNvGrpSpPr/>
          <p:nvPr/>
        </p:nvGrpSpPr>
        <p:grpSpPr>
          <a:xfrm>
            <a:off x="457200" y="2000125"/>
            <a:ext cx="776889" cy="621300"/>
            <a:chOff x="457200" y="1378813"/>
            <a:chExt cx="776889" cy="621300"/>
          </a:xfrm>
        </p:grpSpPr>
        <p:sp>
          <p:nvSpPr>
            <p:cNvPr id="3312" name="Google Shape;3312;p18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13" name="Google Shape;3313;p18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184"/>
          <p:cNvGrpSpPr/>
          <p:nvPr/>
        </p:nvGrpSpPr>
        <p:grpSpPr>
          <a:xfrm>
            <a:off x="457200" y="2692850"/>
            <a:ext cx="776889" cy="621300"/>
            <a:chOff x="457200" y="1378813"/>
            <a:chExt cx="776889" cy="621300"/>
          </a:xfrm>
        </p:grpSpPr>
        <p:sp>
          <p:nvSpPr>
            <p:cNvPr id="3315" name="Google Shape;3315;p18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16" name="Google Shape;3316;p18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184"/>
          <p:cNvGrpSpPr/>
          <p:nvPr/>
        </p:nvGrpSpPr>
        <p:grpSpPr>
          <a:xfrm>
            <a:off x="457200" y="3390350"/>
            <a:ext cx="776889" cy="621300"/>
            <a:chOff x="457200" y="1378813"/>
            <a:chExt cx="776889" cy="621300"/>
          </a:xfrm>
        </p:grpSpPr>
        <p:sp>
          <p:nvSpPr>
            <p:cNvPr id="3318" name="Google Shape;3318;p18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19" name="Google Shape;3319;p18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0" name="Google Shape;3320;p184"/>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1" name="Google Shape;3321;p1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5" name="Google Shape;3325;p184"/>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6" name="Google Shape;3326;p184"/>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27" name="Google Shape;3327;p184"/>
          <p:cNvGrpSpPr/>
          <p:nvPr/>
        </p:nvGrpSpPr>
        <p:grpSpPr>
          <a:xfrm>
            <a:off x="469500" y="4083075"/>
            <a:ext cx="776889" cy="621300"/>
            <a:chOff x="457200" y="1378813"/>
            <a:chExt cx="776889" cy="621300"/>
          </a:xfrm>
        </p:grpSpPr>
        <p:sp>
          <p:nvSpPr>
            <p:cNvPr id="3328" name="Google Shape;3328;p184"/>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29" name="Google Shape;3329;p184"/>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0" name="Google Shape;3330;p1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3332"/>
        <p:cNvGrpSpPr/>
        <p:nvPr/>
      </p:nvGrpSpPr>
      <p:grpSpPr>
        <a:xfrm>
          <a:off x="0" y="0"/>
          <a:ext cx="0" cy="0"/>
          <a:chOff x="0" y="0"/>
          <a:chExt cx="0" cy="0"/>
        </a:xfrm>
      </p:grpSpPr>
      <p:sp>
        <p:nvSpPr>
          <p:cNvPr id="3333" name="Google Shape;3333;p18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5" name="Google Shape;3335;p1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36" name="Google Shape;3336;p1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37" name="Google Shape;3337;p1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8" name="Google Shape;3338;p1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39" name="Google Shape;3339;p1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40" name="Google Shape;3340;p185"/>
          <p:cNvGrpSpPr/>
          <p:nvPr/>
        </p:nvGrpSpPr>
        <p:grpSpPr>
          <a:xfrm>
            <a:off x="457200" y="1237825"/>
            <a:ext cx="776900" cy="486300"/>
            <a:chOff x="457200" y="1466425"/>
            <a:chExt cx="776900" cy="486300"/>
          </a:xfrm>
        </p:grpSpPr>
        <p:sp>
          <p:nvSpPr>
            <p:cNvPr id="3341" name="Google Shape;3341;p1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42" name="Google Shape;3342;p1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3" name="Google Shape;3343;p185"/>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44" name="Google Shape;3344;p18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5" name="Google Shape;3345;p185"/>
          <p:cNvGrpSpPr/>
          <p:nvPr/>
        </p:nvGrpSpPr>
        <p:grpSpPr>
          <a:xfrm>
            <a:off x="457200" y="1828900"/>
            <a:ext cx="776900" cy="486300"/>
            <a:chOff x="457200" y="1466425"/>
            <a:chExt cx="776900" cy="486300"/>
          </a:xfrm>
        </p:grpSpPr>
        <p:sp>
          <p:nvSpPr>
            <p:cNvPr id="3346" name="Google Shape;3346;p1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7" name="Google Shape;3347;p1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18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9" name="Google Shape;3349;p185"/>
          <p:cNvGrpSpPr/>
          <p:nvPr/>
        </p:nvGrpSpPr>
        <p:grpSpPr>
          <a:xfrm>
            <a:off x="457200" y="2419975"/>
            <a:ext cx="776900" cy="486300"/>
            <a:chOff x="457200" y="1466425"/>
            <a:chExt cx="776900" cy="486300"/>
          </a:xfrm>
        </p:grpSpPr>
        <p:sp>
          <p:nvSpPr>
            <p:cNvPr id="3350" name="Google Shape;3350;p1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51" name="Google Shape;3351;p1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2" name="Google Shape;3352;p18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185"/>
          <p:cNvGrpSpPr/>
          <p:nvPr/>
        </p:nvGrpSpPr>
        <p:grpSpPr>
          <a:xfrm>
            <a:off x="457200" y="3011050"/>
            <a:ext cx="776900" cy="486300"/>
            <a:chOff x="457200" y="1466425"/>
            <a:chExt cx="776900" cy="486300"/>
          </a:xfrm>
        </p:grpSpPr>
        <p:sp>
          <p:nvSpPr>
            <p:cNvPr id="3354" name="Google Shape;3354;p1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55" name="Google Shape;3355;p1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6" name="Google Shape;3356;p18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7" name="Google Shape;3357;p185"/>
          <p:cNvGrpSpPr/>
          <p:nvPr/>
        </p:nvGrpSpPr>
        <p:grpSpPr>
          <a:xfrm>
            <a:off x="457200" y="3602137"/>
            <a:ext cx="776900" cy="486300"/>
            <a:chOff x="457200" y="1466425"/>
            <a:chExt cx="776900" cy="486300"/>
          </a:xfrm>
        </p:grpSpPr>
        <p:sp>
          <p:nvSpPr>
            <p:cNvPr id="3358" name="Google Shape;3358;p1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59" name="Google Shape;3359;p1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0" name="Google Shape;3360;p18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1" name="Google Shape;3361;p185"/>
          <p:cNvGrpSpPr/>
          <p:nvPr/>
        </p:nvGrpSpPr>
        <p:grpSpPr>
          <a:xfrm>
            <a:off x="457200" y="4193262"/>
            <a:ext cx="776900" cy="486300"/>
            <a:chOff x="457200" y="1466425"/>
            <a:chExt cx="776900" cy="486300"/>
          </a:xfrm>
        </p:grpSpPr>
        <p:sp>
          <p:nvSpPr>
            <p:cNvPr id="3362" name="Google Shape;3362;p18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63" name="Google Shape;3363;p18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4" name="Google Shape;3364;p18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5" name="Google Shape;3365;p18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6" name="Google Shape;3366;p18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7" name="Google Shape;3367;p185"/>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8" name="Google Shape;3368;p185"/>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3369"/>
        <p:cNvGrpSpPr/>
        <p:nvPr/>
      </p:nvGrpSpPr>
      <p:grpSpPr>
        <a:xfrm>
          <a:off x="0" y="0"/>
          <a:ext cx="0" cy="0"/>
          <a:chOff x="0" y="0"/>
          <a:chExt cx="0" cy="0"/>
        </a:xfrm>
      </p:grpSpPr>
      <p:sp>
        <p:nvSpPr>
          <p:cNvPr id="3370" name="Google Shape;3370;p18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2" name="Google Shape;3372;p1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73" name="Google Shape;3373;p1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74" name="Google Shape;3374;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75" name="Google Shape;3375;p1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76" name="Google Shape;3376;p1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77" name="Google Shape;3377;p186"/>
          <p:cNvGrpSpPr/>
          <p:nvPr/>
        </p:nvGrpSpPr>
        <p:grpSpPr>
          <a:xfrm>
            <a:off x="457200" y="1237825"/>
            <a:ext cx="776900" cy="486300"/>
            <a:chOff x="457200" y="1466425"/>
            <a:chExt cx="776900" cy="486300"/>
          </a:xfrm>
        </p:grpSpPr>
        <p:sp>
          <p:nvSpPr>
            <p:cNvPr id="3378" name="Google Shape;3378;p18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79" name="Google Shape;3379;p18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18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1" name="Google Shape;3381;p18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2" name="Google Shape;3382;p186"/>
          <p:cNvGrpSpPr/>
          <p:nvPr/>
        </p:nvGrpSpPr>
        <p:grpSpPr>
          <a:xfrm>
            <a:off x="457200" y="1828900"/>
            <a:ext cx="776900" cy="486300"/>
            <a:chOff x="457200" y="1466425"/>
            <a:chExt cx="776900" cy="486300"/>
          </a:xfrm>
        </p:grpSpPr>
        <p:sp>
          <p:nvSpPr>
            <p:cNvPr id="3383" name="Google Shape;3383;p18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84" name="Google Shape;3384;p18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5" name="Google Shape;3385;p18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6" name="Google Shape;3386;p186"/>
          <p:cNvGrpSpPr/>
          <p:nvPr/>
        </p:nvGrpSpPr>
        <p:grpSpPr>
          <a:xfrm>
            <a:off x="457200" y="2419975"/>
            <a:ext cx="776900" cy="486300"/>
            <a:chOff x="457200" y="1466425"/>
            <a:chExt cx="776900" cy="486300"/>
          </a:xfrm>
        </p:grpSpPr>
        <p:sp>
          <p:nvSpPr>
            <p:cNvPr id="3387" name="Google Shape;3387;p1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88" name="Google Shape;3388;p1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9" name="Google Shape;3389;p18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0" name="Google Shape;3390;p186"/>
          <p:cNvGrpSpPr/>
          <p:nvPr/>
        </p:nvGrpSpPr>
        <p:grpSpPr>
          <a:xfrm>
            <a:off x="457200" y="3011050"/>
            <a:ext cx="776900" cy="486300"/>
            <a:chOff x="457200" y="1466425"/>
            <a:chExt cx="776900" cy="486300"/>
          </a:xfrm>
        </p:grpSpPr>
        <p:sp>
          <p:nvSpPr>
            <p:cNvPr id="3391" name="Google Shape;3391;p18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92" name="Google Shape;3392;p18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3" name="Google Shape;3393;p18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4" name="Google Shape;3394;p186"/>
          <p:cNvGrpSpPr/>
          <p:nvPr/>
        </p:nvGrpSpPr>
        <p:grpSpPr>
          <a:xfrm>
            <a:off x="457200" y="3602137"/>
            <a:ext cx="776900" cy="486300"/>
            <a:chOff x="457200" y="1466425"/>
            <a:chExt cx="776900" cy="486300"/>
          </a:xfrm>
        </p:grpSpPr>
        <p:sp>
          <p:nvSpPr>
            <p:cNvPr id="3395" name="Google Shape;3395;p18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96" name="Google Shape;3396;p18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7" name="Google Shape;3397;p18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186"/>
          <p:cNvGrpSpPr/>
          <p:nvPr/>
        </p:nvGrpSpPr>
        <p:grpSpPr>
          <a:xfrm>
            <a:off x="457200" y="4193262"/>
            <a:ext cx="776900" cy="486300"/>
            <a:chOff x="457200" y="1466425"/>
            <a:chExt cx="776900" cy="486300"/>
          </a:xfrm>
        </p:grpSpPr>
        <p:sp>
          <p:nvSpPr>
            <p:cNvPr id="3399" name="Google Shape;3399;p18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00" name="Google Shape;3400;p18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1" name="Google Shape;3401;p18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2" name="Google Shape;3402;p18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3" name="Google Shape;3403;p18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4" name="Google Shape;3404;p18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5" name="Google Shape;3405;p18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406"/>
        <p:cNvGrpSpPr/>
        <p:nvPr/>
      </p:nvGrpSpPr>
      <p:grpSpPr>
        <a:xfrm>
          <a:off x="0" y="0"/>
          <a:ext cx="0" cy="0"/>
          <a:chOff x="0" y="0"/>
          <a:chExt cx="0" cy="0"/>
        </a:xfrm>
      </p:grpSpPr>
      <p:sp>
        <p:nvSpPr>
          <p:cNvPr id="3407" name="Google Shape;3407;p18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9" name="Google Shape;3409;p1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10" name="Google Shape;3410;p1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11" name="Google Shape;3411;p1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12" name="Google Shape;3412;p1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3" name="Google Shape;3413;p1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14" name="Google Shape;3414;p187"/>
          <p:cNvGrpSpPr/>
          <p:nvPr/>
        </p:nvGrpSpPr>
        <p:grpSpPr>
          <a:xfrm>
            <a:off x="457222" y="1149803"/>
            <a:ext cx="713194" cy="446423"/>
            <a:chOff x="457200" y="1466425"/>
            <a:chExt cx="776900" cy="486300"/>
          </a:xfrm>
        </p:grpSpPr>
        <p:sp>
          <p:nvSpPr>
            <p:cNvPr id="3415" name="Google Shape;3415;p1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16" name="Google Shape;3416;p1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7" name="Google Shape;3417;p18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8" name="Google Shape;3418;p18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9" name="Google Shape;3419;p187"/>
          <p:cNvGrpSpPr/>
          <p:nvPr/>
        </p:nvGrpSpPr>
        <p:grpSpPr>
          <a:xfrm>
            <a:off x="457222" y="1672428"/>
            <a:ext cx="713194" cy="446423"/>
            <a:chOff x="457200" y="1466425"/>
            <a:chExt cx="776900" cy="486300"/>
          </a:xfrm>
        </p:grpSpPr>
        <p:sp>
          <p:nvSpPr>
            <p:cNvPr id="3420" name="Google Shape;3420;p1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21" name="Google Shape;3421;p1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2" name="Google Shape;3422;p18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3" name="Google Shape;3423;p18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3424;p187"/>
          <p:cNvGrpSpPr/>
          <p:nvPr/>
        </p:nvGrpSpPr>
        <p:grpSpPr>
          <a:xfrm>
            <a:off x="457197" y="2195578"/>
            <a:ext cx="713194" cy="446423"/>
            <a:chOff x="457200" y="1466425"/>
            <a:chExt cx="776900" cy="486300"/>
          </a:xfrm>
        </p:grpSpPr>
        <p:sp>
          <p:nvSpPr>
            <p:cNvPr id="3425" name="Google Shape;3425;p1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426" name="Google Shape;3426;p1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7" name="Google Shape;3427;p18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8" name="Google Shape;3428;p18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9" name="Google Shape;3429;p187"/>
          <p:cNvGrpSpPr/>
          <p:nvPr/>
        </p:nvGrpSpPr>
        <p:grpSpPr>
          <a:xfrm>
            <a:off x="457197" y="2718203"/>
            <a:ext cx="713194" cy="446423"/>
            <a:chOff x="457200" y="1466425"/>
            <a:chExt cx="776900" cy="486300"/>
          </a:xfrm>
        </p:grpSpPr>
        <p:sp>
          <p:nvSpPr>
            <p:cNvPr id="3430" name="Google Shape;3430;p1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31" name="Google Shape;3431;p1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2" name="Google Shape;3432;p18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3" name="Google Shape;3433;p18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4" name="Google Shape;3434;p187"/>
          <p:cNvGrpSpPr/>
          <p:nvPr/>
        </p:nvGrpSpPr>
        <p:grpSpPr>
          <a:xfrm>
            <a:off x="457222" y="3240828"/>
            <a:ext cx="713194" cy="446423"/>
            <a:chOff x="457200" y="1466425"/>
            <a:chExt cx="776900" cy="486300"/>
          </a:xfrm>
        </p:grpSpPr>
        <p:sp>
          <p:nvSpPr>
            <p:cNvPr id="3435" name="Google Shape;3435;p1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36" name="Google Shape;3436;p1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7" name="Google Shape;3437;p18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8" name="Google Shape;3438;p18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9" name="Google Shape;3439;p187"/>
          <p:cNvGrpSpPr/>
          <p:nvPr/>
        </p:nvGrpSpPr>
        <p:grpSpPr>
          <a:xfrm>
            <a:off x="457222" y="3763453"/>
            <a:ext cx="713194" cy="446423"/>
            <a:chOff x="457200" y="1466425"/>
            <a:chExt cx="776900" cy="486300"/>
          </a:xfrm>
        </p:grpSpPr>
        <p:sp>
          <p:nvSpPr>
            <p:cNvPr id="3440" name="Google Shape;3440;p1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41" name="Google Shape;3441;p1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2" name="Google Shape;3442;p18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3" name="Google Shape;3443;p18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4" name="Google Shape;3444;p187"/>
          <p:cNvGrpSpPr/>
          <p:nvPr/>
        </p:nvGrpSpPr>
        <p:grpSpPr>
          <a:xfrm>
            <a:off x="457222" y="4311603"/>
            <a:ext cx="713194" cy="446423"/>
            <a:chOff x="457200" y="1466425"/>
            <a:chExt cx="776900" cy="486300"/>
          </a:xfrm>
        </p:grpSpPr>
        <p:sp>
          <p:nvSpPr>
            <p:cNvPr id="3445" name="Google Shape;3445;p18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46" name="Google Shape;3446;p18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7" name="Google Shape;3447;p18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448"/>
        <p:cNvGrpSpPr/>
        <p:nvPr/>
      </p:nvGrpSpPr>
      <p:grpSpPr>
        <a:xfrm>
          <a:off x="0" y="0"/>
          <a:ext cx="0" cy="0"/>
          <a:chOff x="0" y="0"/>
          <a:chExt cx="0" cy="0"/>
        </a:xfrm>
      </p:grpSpPr>
      <p:sp>
        <p:nvSpPr>
          <p:cNvPr id="3449" name="Google Shape;3449;p1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0" name="Google Shape;3450;p1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51" name="Google Shape;3451;p1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52" name="Google Shape;3452;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53" name="Google Shape;3453;p1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54" name="Google Shape;3454;p1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5" name="Google Shape;3455;p18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6" name="Google Shape;3456;p188"/>
          <p:cNvGrpSpPr/>
          <p:nvPr/>
        </p:nvGrpSpPr>
        <p:grpSpPr>
          <a:xfrm>
            <a:off x="457427" y="3873038"/>
            <a:ext cx="602564" cy="377174"/>
            <a:chOff x="457200" y="1466425"/>
            <a:chExt cx="776900" cy="486300"/>
          </a:xfrm>
        </p:grpSpPr>
        <p:sp>
          <p:nvSpPr>
            <p:cNvPr id="3457" name="Google Shape;3457;p1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58" name="Google Shape;3458;p1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9" name="Google Shape;3459;p18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0" name="Google Shape;3460;p18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1" name="Google Shape;3461;p188"/>
          <p:cNvGrpSpPr/>
          <p:nvPr/>
        </p:nvGrpSpPr>
        <p:grpSpPr>
          <a:xfrm>
            <a:off x="457315" y="4311142"/>
            <a:ext cx="602564" cy="377174"/>
            <a:chOff x="457200" y="1466425"/>
            <a:chExt cx="776900" cy="486300"/>
          </a:xfrm>
        </p:grpSpPr>
        <p:sp>
          <p:nvSpPr>
            <p:cNvPr id="3462" name="Google Shape;3462;p1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63" name="Google Shape;3463;p1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4" name="Google Shape;3464;p18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5" name="Google Shape;3465;p18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6" name="Google Shape;3466;p188"/>
          <p:cNvGrpSpPr/>
          <p:nvPr/>
        </p:nvGrpSpPr>
        <p:grpSpPr>
          <a:xfrm>
            <a:off x="457377" y="2996663"/>
            <a:ext cx="602564" cy="377174"/>
            <a:chOff x="457200" y="1466425"/>
            <a:chExt cx="776900" cy="486300"/>
          </a:xfrm>
        </p:grpSpPr>
        <p:sp>
          <p:nvSpPr>
            <p:cNvPr id="3467" name="Google Shape;3467;p1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68" name="Google Shape;3468;p1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9" name="Google Shape;3469;p18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0" name="Google Shape;3470;p18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1" name="Google Shape;3471;p188"/>
          <p:cNvGrpSpPr/>
          <p:nvPr/>
        </p:nvGrpSpPr>
        <p:grpSpPr>
          <a:xfrm>
            <a:off x="457265" y="3434767"/>
            <a:ext cx="602564" cy="377174"/>
            <a:chOff x="457200" y="1466425"/>
            <a:chExt cx="776900" cy="486300"/>
          </a:xfrm>
        </p:grpSpPr>
        <p:sp>
          <p:nvSpPr>
            <p:cNvPr id="3472" name="Google Shape;3472;p1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473" name="Google Shape;3473;p1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4" name="Google Shape;3474;p18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5" name="Google Shape;3475;p18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188"/>
          <p:cNvGrpSpPr/>
          <p:nvPr/>
        </p:nvGrpSpPr>
        <p:grpSpPr>
          <a:xfrm>
            <a:off x="457402" y="2135288"/>
            <a:ext cx="602564" cy="377174"/>
            <a:chOff x="457200" y="1466425"/>
            <a:chExt cx="776900" cy="486300"/>
          </a:xfrm>
        </p:grpSpPr>
        <p:sp>
          <p:nvSpPr>
            <p:cNvPr id="3477" name="Google Shape;3477;p1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78" name="Google Shape;3478;p1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9" name="Google Shape;3479;p18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0" name="Google Shape;3480;p18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188"/>
          <p:cNvGrpSpPr/>
          <p:nvPr/>
        </p:nvGrpSpPr>
        <p:grpSpPr>
          <a:xfrm>
            <a:off x="457290" y="2573392"/>
            <a:ext cx="602564" cy="377174"/>
            <a:chOff x="457200" y="1466425"/>
            <a:chExt cx="776900" cy="486300"/>
          </a:xfrm>
        </p:grpSpPr>
        <p:sp>
          <p:nvSpPr>
            <p:cNvPr id="3482" name="Google Shape;3482;p1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83" name="Google Shape;3483;p1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4" name="Google Shape;3484;p18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5" name="Google Shape;3485;p18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6" name="Google Shape;3486;p188"/>
          <p:cNvGrpSpPr/>
          <p:nvPr/>
        </p:nvGrpSpPr>
        <p:grpSpPr>
          <a:xfrm>
            <a:off x="457352" y="1258913"/>
            <a:ext cx="602564" cy="377174"/>
            <a:chOff x="457200" y="1466425"/>
            <a:chExt cx="776900" cy="486300"/>
          </a:xfrm>
        </p:grpSpPr>
        <p:sp>
          <p:nvSpPr>
            <p:cNvPr id="3487" name="Google Shape;3487;p1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88" name="Google Shape;3488;p1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9" name="Google Shape;3489;p18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0" name="Google Shape;3490;p18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1" name="Google Shape;3491;p188"/>
          <p:cNvGrpSpPr/>
          <p:nvPr/>
        </p:nvGrpSpPr>
        <p:grpSpPr>
          <a:xfrm>
            <a:off x="457240" y="1697017"/>
            <a:ext cx="602564" cy="377174"/>
            <a:chOff x="457200" y="1466425"/>
            <a:chExt cx="776900" cy="486300"/>
          </a:xfrm>
        </p:grpSpPr>
        <p:sp>
          <p:nvSpPr>
            <p:cNvPr id="3492" name="Google Shape;3492;p18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93" name="Google Shape;3493;p18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4" name="Google Shape;3494;p18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3495"/>
        <p:cNvGrpSpPr/>
        <p:nvPr/>
      </p:nvGrpSpPr>
      <p:grpSpPr>
        <a:xfrm>
          <a:off x="0" y="0"/>
          <a:ext cx="0" cy="0"/>
          <a:chOff x="0" y="0"/>
          <a:chExt cx="0" cy="0"/>
        </a:xfrm>
      </p:grpSpPr>
      <p:sp>
        <p:nvSpPr>
          <p:cNvPr id="3496" name="Google Shape;3496;p1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7" name="Google Shape;3497;p1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98" name="Google Shape;3498;p1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9" name="Google Shape;3499;p1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00" name="Google Shape;3500;p1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1" name="Google Shape;3501;p1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2" name="Google Shape;3502;p18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3" name="Google Shape;3503;p189"/>
          <p:cNvGrpSpPr/>
          <p:nvPr/>
        </p:nvGrpSpPr>
        <p:grpSpPr>
          <a:xfrm>
            <a:off x="457427" y="3873038"/>
            <a:ext cx="602564" cy="377174"/>
            <a:chOff x="457200" y="1466425"/>
            <a:chExt cx="776900" cy="486300"/>
          </a:xfrm>
        </p:grpSpPr>
        <p:sp>
          <p:nvSpPr>
            <p:cNvPr id="3504" name="Google Shape;3504;p18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05" name="Google Shape;3505;p18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6" name="Google Shape;3506;p18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7" name="Google Shape;3507;p18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8" name="Google Shape;3508;p189"/>
          <p:cNvGrpSpPr/>
          <p:nvPr/>
        </p:nvGrpSpPr>
        <p:grpSpPr>
          <a:xfrm>
            <a:off x="457315" y="4311142"/>
            <a:ext cx="602564" cy="377174"/>
            <a:chOff x="457200" y="1466425"/>
            <a:chExt cx="776900" cy="486300"/>
          </a:xfrm>
        </p:grpSpPr>
        <p:sp>
          <p:nvSpPr>
            <p:cNvPr id="3509" name="Google Shape;3509;p18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10" name="Google Shape;3510;p18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1" name="Google Shape;3511;p18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2" name="Google Shape;3512;p18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3" name="Google Shape;3513;p189"/>
          <p:cNvGrpSpPr/>
          <p:nvPr/>
        </p:nvGrpSpPr>
        <p:grpSpPr>
          <a:xfrm>
            <a:off x="457377" y="2996663"/>
            <a:ext cx="602564" cy="377174"/>
            <a:chOff x="457200" y="1466425"/>
            <a:chExt cx="776900" cy="486300"/>
          </a:xfrm>
        </p:grpSpPr>
        <p:sp>
          <p:nvSpPr>
            <p:cNvPr id="3514" name="Google Shape;3514;p18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515" name="Google Shape;3515;p18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6" name="Google Shape;3516;p18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7" name="Google Shape;3517;p18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8" name="Google Shape;3518;p189"/>
          <p:cNvGrpSpPr/>
          <p:nvPr/>
        </p:nvGrpSpPr>
        <p:grpSpPr>
          <a:xfrm>
            <a:off x="457265" y="3434767"/>
            <a:ext cx="602564" cy="377174"/>
            <a:chOff x="457200" y="1466425"/>
            <a:chExt cx="776900" cy="486300"/>
          </a:xfrm>
        </p:grpSpPr>
        <p:sp>
          <p:nvSpPr>
            <p:cNvPr id="3519" name="Google Shape;3519;p18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20" name="Google Shape;3520;p18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1" name="Google Shape;3521;p18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2" name="Google Shape;3522;p18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3" name="Google Shape;3523;p189"/>
          <p:cNvGrpSpPr/>
          <p:nvPr/>
        </p:nvGrpSpPr>
        <p:grpSpPr>
          <a:xfrm>
            <a:off x="457402" y="2135288"/>
            <a:ext cx="602564" cy="377174"/>
            <a:chOff x="457200" y="1466425"/>
            <a:chExt cx="776900" cy="486300"/>
          </a:xfrm>
        </p:grpSpPr>
        <p:sp>
          <p:nvSpPr>
            <p:cNvPr id="3524" name="Google Shape;3524;p18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25" name="Google Shape;3525;p18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6" name="Google Shape;3526;p18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7" name="Google Shape;3527;p18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189"/>
          <p:cNvGrpSpPr/>
          <p:nvPr/>
        </p:nvGrpSpPr>
        <p:grpSpPr>
          <a:xfrm>
            <a:off x="457290" y="2573392"/>
            <a:ext cx="602564" cy="377174"/>
            <a:chOff x="457200" y="1466425"/>
            <a:chExt cx="776900" cy="486300"/>
          </a:xfrm>
        </p:grpSpPr>
        <p:sp>
          <p:nvSpPr>
            <p:cNvPr id="3529" name="Google Shape;3529;p18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30" name="Google Shape;3530;p18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1" name="Google Shape;3531;p18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2" name="Google Shape;3532;p18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3" name="Google Shape;3533;p189"/>
          <p:cNvGrpSpPr/>
          <p:nvPr/>
        </p:nvGrpSpPr>
        <p:grpSpPr>
          <a:xfrm>
            <a:off x="457352" y="1258913"/>
            <a:ext cx="602564" cy="377174"/>
            <a:chOff x="457200" y="1466425"/>
            <a:chExt cx="776900" cy="486300"/>
          </a:xfrm>
        </p:grpSpPr>
        <p:sp>
          <p:nvSpPr>
            <p:cNvPr id="3534" name="Google Shape;3534;p18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535" name="Google Shape;3535;p18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18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7" name="Google Shape;3537;p18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189"/>
          <p:cNvGrpSpPr/>
          <p:nvPr/>
        </p:nvGrpSpPr>
        <p:grpSpPr>
          <a:xfrm>
            <a:off x="457240" y="1697017"/>
            <a:ext cx="602564" cy="377174"/>
            <a:chOff x="457200" y="1466425"/>
            <a:chExt cx="776900" cy="486300"/>
          </a:xfrm>
        </p:grpSpPr>
        <p:sp>
          <p:nvSpPr>
            <p:cNvPr id="3539" name="Google Shape;3539;p18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540" name="Google Shape;3540;p18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1" name="Google Shape;3541;p18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3542"/>
        <p:cNvGrpSpPr/>
        <p:nvPr/>
      </p:nvGrpSpPr>
      <p:grpSpPr>
        <a:xfrm>
          <a:off x="0" y="0"/>
          <a:ext cx="0" cy="0"/>
          <a:chOff x="0" y="0"/>
          <a:chExt cx="0" cy="0"/>
        </a:xfrm>
      </p:grpSpPr>
      <p:sp>
        <p:nvSpPr>
          <p:cNvPr id="3543" name="Google Shape;3543;p1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4" name="Google Shape;3544;p1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45" name="Google Shape;3545;p1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46" name="Google Shape;3546;p1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47" name="Google Shape;3547;p1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48" name="Google Shape;3548;p1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9" name="Google Shape;3549;p19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90"/>
          <p:cNvSpPr txBox="1">
            <a:spLocks noGrp="1"/>
          </p:cNvSpPr>
          <p:nvPr>
            <p:ph type="subTitle" idx="3"/>
          </p:nvPr>
        </p:nvSpPr>
        <p:spPr>
          <a:xfrm>
            <a:off x="724275" y="1937827"/>
            <a:ext cx="2371500" cy="22167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51" name="Google Shape;3551;p190"/>
          <p:cNvGrpSpPr/>
          <p:nvPr/>
        </p:nvGrpSpPr>
        <p:grpSpPr>
          <a:xfrm>
            <a:off x="457181" y="1345103"/>
            <a:ext cx="533372" cy="533480"/>
            <a:chOff x="457200" y="1378813"/>
            <a:chExt cx="695400" cy="695450"/>
          </a:xfrm>
        </p:grpSpPr>
        <p:sp>
          <p:nvSpPr>
            <p:cNvPr id="3552" name="Google Shape;3552;p19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553" name="Google Shape;3553;p19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190"/>
          <p:cNvGrpSpPr/>
          <p:nvPr/>
        </p:nvGrpSpPr>
        <p:grpSpPr>
          <a:xfrm>
            <a:off x="3305156" y="1345103"/>
            <a:ext cx="533372" cy="533480"/>
            <a:chOff x="457200" y="1378813"/>
            <a:chExt cx="695400" cy="695450"/>
          </a:xfrm>
        </p:grpSpPr>
        <p:sp>
          <p:nvSpPr>
            <p:cNvPr id="3555" name="Google Shape;3555;p19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556" name="Google Shape;3556;p19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7" name="Google Shape;3557;p190"/>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90"/>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59" name="Google Shape;3559;p190"/>
          <p:cNvGrpSpPr/>
          <p:nvPr/>
        </p:nvGrpSpPr>
        <p:grpSpPr>
          <a:xfrm>
            <a:off x="6134081" y="1345853"/>
            <a:ext cx="533372" cy="533480"/>
            <a:chOff x="457200" y="1378813"/>
            <a:chExt cx="695400" cy="695450"/>
          </a:xfrm>
        </p:grpSpPr>
        <p:sp>
          <p:nvSpPr>
            <p:cNvPr id="3560" name="Google Shape;3560;p19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561" name="Google Shape;3561;p19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2" name="Google Shape;3562;p19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9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3564"/>
        <p:cNvGrpSpPr/>
        <p:nvPr/>
      </p:nvGrpSpPr>
      <p:grpSpPr>
        <a:xfrm>
          <a:off x="0" y="0"/>
          <a:ext cx="0" cy="0"/>
          <a:chOff x="0" y="0"/>
          <a:chExt cx="0" cy="0"/>
        </a:xfrm>
      </p:grpSpPr>
      <p:pic>
        <p:nvPicPr>
          <p:cNvPr id="3565" name="Google Shape;3565;p19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566" name="Google Shape;3566;p19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8" name="Google Shape;3568;p1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69" name="Google Shape;3569;p1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70" name="Google Shape;3570;p1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71" name="Google Shape;3571;p1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72" name="Google Shape;3572;p1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3" name="Google Shape;3573;p191"/>
          <p:cNvSpPr/>
          <p:nvPr/>
        </p:nvSpPr>
        <p:spPr>
          <a:xfrm>
            <a:off x="457206" y="1421303"/>
            <a:ext cx="533400" cy="4767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3574" name="Google Shape;3574;p191"/>
          <p:cNvSpPr/>
          <p:nvPr/>
        </p:nvSpPr>
        <p:spPr>
          <a:xfrm rot="10800000">
            <a:off x="593369" y="1810088"/>
            <a:ext cx="261029" cy="144694"/>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9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6" name="Google Shape;3576;p19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7" name="Google Shape;3577;p19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8" name="Google Shape;3578;p191"/>
          <p:cNvGrpSpPr/>
          <p:nvPr/>
        </p:nvGrpSpPr>
        <p:grpSpPr>
          <a:xfrm>
            <a:off x="4936306" y="1423553"/>
            <a:ext cx="533372" cy="533480"/>
            <a:chOff x="457200" y="1378813"/>
            <a:chExt cx="695400" cy="695450"/>
          </a:xfrm>
        </p:grpSpPr>
        <p:sp>
          <p:nvSpPr>
            <p:cNvPr id="3579" name="Google Shape;3579;p19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3580" name="Google Shape;3580;p19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1" name="Google Shape;3581;p19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2" name="Google Shape;3582;p19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3" name="Google Shape;3583;p191"/>
          <p:cNvSpPr txBox="1">
            <a:spLocks noGrp="1"/>
          </p:cNvSpPr>
          <p:nvPr>
            <p:ph type="subTitle" idx="7"/>
          </p:nvPr>
        </p:nvSpPr>
        <p:spPr>
          <a:xfrm>
            <a:off x="457200" y="1399032"/>
            <a:ext cx="533400" cy="4767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584" name="Google Shape;3584;p191"/>
          <p:cNvSpPr txBox="1">
            <a:spLocks noGrp="1"/>
          </p:cNvSpPr>
          <p:nvPr>
            <p:ph type="subTitle" idx="8"/>
          </p:nvPr>
        </p:nvSpPr>
        <p:spPr>
          <a:xfrm>
            <a:off x="4936275" y="1399032"/>
            <a:ext cx="533400" cy="533400"/>
          </a:xfrm>
          <a:prstGeom prst="rect">
            <a:avLst/>
          </a:prstGeom>
          <a:noFill/>
          <a:ln>
            <a:noFill/>
          </a:ln>
        </p:spPr>
        <p:txBody>
          <a:bodyPr spcFirstLastPara="1" wrap="square" lIns="0" tIns="91425" rIns="0" bIns="0" anchor="t" anchorCtr="0">
            <a:noAutofit/>
          </a:bodyPr>
          <a:lstStyle>
            <a:lvl1pPr lvl="0" algn="ctr" rtl="0">
              <a:spcBef>
                <a:spcPts val="0"/>
              </a:spcBef>
              <a:spcAft>
                <a:spcPts val="0"/>
              </a:spcAft>
              <a:buNone/>
              <a:defRPr sz="2100">
                <a:solidFill>
                  <a:srgbClr val="FFFFFF"/>
                </a:solidFill>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3585"/>
        <p:cNvGrpSpPr/>
        <p:nvPr/>
      </p:nvGrpSpPr>
      <p:grpSpPr>
        <a:xfrm>
          <a:off x="0" y="0"/>
          <a:ext cx="0" cy="0"/>
          <a:chOff x="0" y="0"/>
          <a:chExt cx="0" cy="0"/>
        </a:xfrm>
      </p:grpSpPr>
      <p:sp>
        <p:nvSpPr>
          <p:cNvPr id="3586" name="Google Shape;3586;p1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7" name="Google Shape;3587;p1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88" name="Google Shape;3588;p1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89" name="Google Shape;3589;p1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90" name="Google Shape;3590;p1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91" name="Google Shape;3591;p1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2" name="Google Shape;3592;p19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593" name="Google Shape;3593;p19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9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9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9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9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598" name="Google Shape;3598;p19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599" name="Google Shape;3599;p19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9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9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9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9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604" name="Google Shape;3604;p19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605" name="Google Shape;3605;p19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9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9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8" name="Google Shape;3608;p19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609" name="Google Shape;3609;p19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0" name="Google Shape;3610;p19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1" name="Google Shape;3611;p19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3612"/>
        <p:cNvGrpSpPr/>
        <p:nvPr/>
      </p:nvGrpSpPr>
      <p:grpSpPr>
        <a:xfrm>
          <a:off x="0" y="0"/>
          <a:ext cx="0" cy="0"/>
          <a:chOff x="0" y="0"/>
          <a:chExt cx="0" cy="0"/>
        </a:xfrm>
      </p:grpSpPr>
      <p:sp>
        <p:nvSpPr>
          <p:cNvPr id="3613" name="Google Shape;3613;p19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5" name="Google Shape;3615;p1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16" name="Google Shape;3616;p1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17" name="Google Shape;3617;p1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18" name="Google Shape;3618;p1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19" name="Google Shape;3619;p1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0" name="Google Shape;3620;p19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1" name="Google Shape;3621;p19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9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9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9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5" name="Google Shape;3625;p19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6" name="Google Shape;3626;p19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27" name="Google Shape;3627;p19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628" name="Google Shape;3628;p193"/>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3629" name="Google Shape;3629;p193"/>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3630" name="Google Shape;3630;p19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3"/>
        <p:cNvGrpSpPr/>
        <p:nvPr/>
      </p:nvGrpSpPr>
      <p:grpSpPr>
        <a:xfrm>
          <a:off x="0" y="0"/>
          <a:ext cx="0" cy="0"/>
          <a:chOff x="0" y="0"/>
          <a:chExt cx="0" cy="0"/>
        </a:xfrm>
      </p:grpSpPr>
      <p:sp>
        <p:nvSpPr>
          <p:cNvPr id="214" name="Google Shape;214;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 name="Google Shape;217;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 name="Google Shape;218;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9" name="Google Shape;219;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0" name="Google Shape;220;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 name="Google Shape;221;p20"/>
          <p:cNvGrpSpPr/>
          <p:nvPr/>
        </p:nvGrpSpPr>
        <p:grpSpPr>
          <a:xfrm>
            <a:off x="457200" y="1237825"/>
            <a:ext cx="776900" cy="486300"/>
            <a:chOff x="457200" y="1466425"/>
            <a:chExt cx="776900" cy="486300"/>
          </a:xfrm>
        </p:grpSpPr>
        <p:sp>
          <p:nvSpPr>
            <p:cNvPr id="222" name="Google Shape;22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 name="Google Shape;22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 name="Google Shape;225;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20"/>
          <p:cNvGrpSpPr/>
          <p:nvPr/>
        </p:nvGrpSpPr>
        <p:grpSpPr>
          <a:xfrm>
            <a:off x="457200" y="1828900"/>
            <a:ext cx="776900" cy="486300"/>
            <a:chOff x="457200" y="1466425"/>
            <a:chExt cx="776900" cy="486300"/>
          </a:xfrm>
        </p:grpSpPr>
        <p:sp>
          <p:nvSpPr>
            <p:cNvPr id="227" name="Google Shape;227;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 name="Google Shape;228;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20"/>
          <p:cNvGrpSpPr/>
          <p:nvPr/>
        </p:nvGrpSpPr>
        <p:grpSpPr>
          <a:xfrm>
            <a:off x="457200" y="2419975"/>
            <a:ext cx="776900" cy="486300"/>
            <a:chOff x="457200" y="1466425"/>
            <a:chExt cx="776900" cy="486300"/>
          </a:xfrm>
        </p:grpSpPr>
        <p:sp>
          <p:nvSpPr>
            <p:cNvPr id="231" name="Google Shape;23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2" name="Google Shape;23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0"/>
          <p:cNvGrpSpPr/>
          <p:nvPr/>
        </p:nvGrpSpPr>
        <p:grpSpPr>
          <a:xfrm>
            <a:off x="457200" y="3011050"/>
            <a:ext cx="776900" cy="486300"/>
            <a:chOff x="457200" y="1466425"/>
            <a:chExt cx="776900" cy="486300"/>
          </a:xfrm>
        </p:grpSpPr>
        <p:sp>
          <p:nvSpPr>
            <p:cNvPr id="235" name="Google Shape;235;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6" name="Google Shape;236;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0"/>
          <p:cNvGrpSpPr/>
          <p:nvPr/>
        </p:nvGrpSpPr>
        <p:grpSpPr>
          <a:xfrm>
            <a:off x="457200" y="3602137"/>
            <a:ext cx="776900" cy="486300"/>
            <a:chOff x="457200" y="1466425"/>
            <a:chExt cx="776900" cy="486300"/>
          </a:xfrm>
        </p:grpSpPr>
        <p:sp>
          <p:nvSpPr>
            <p:cNvPr id="239" name="Google Shape;239;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0" name="Google Shape;240;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20"/>
          <p:cNvGrpSpPr/>
          <p:nvPr/>
        </p:nvGrpSpPr>
        <p:grpSpPr>
          <a:xfrm>
            <a:off x="457200" y="4193262"/>
            <a:ext cx="776900" cy="486300"/>
            <a:chOff x="457200" y="1466425"/>
            <a:chExt cx="776900" cy="486300"/>
          </a:xfrm>
        </p:grpSpPr>
        <p:sp>
          <p:nvSpPr>
            <p:cNvPr id="243" name="Google Shape;243;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4" name="Google Shape;244;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3631"/>
        <p:cNvGrpSpPr/>
        <p:nvPr/>
      </p:nvGrpSpPr>
      <p:grpSpPr>
        <a:xfrm>
          <a:off x="0" y="0"/>
          <a:ext cx="0" cy="0"/>
          <a:chOff x="0" y="0"/>
          <a:chExt cx="0" cy="0"/>
        </a:xfrm>
      </p:grpSpPr>
      <p:sp>
        <p:nvSpPr>
          <p:cNvPr id="3632" name="Google Shape;3632;p19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4" name="Google Shape;3634;p1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35" name="Google Shape;3635;p1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36" name="Google Shape;3636;p1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37" name="Google Shape;3637;p1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38" name="Google Shape;3638;p1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9" name="Google Shape;3639;p19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0" name="Google Shape;3640;p19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9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9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9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4" name="Google Shape;3644;p19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5" name="Google Shape;3645;p19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46" name="Google Shape;3646;p19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647" name="Google Shape;3647;p194"/>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3648" name="Google Shape;3648;p194"/>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3649" name="Google Shape;3649;p19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3650"/>
        <p:cNvGrpSpPr/>
        <p:nvPr/>
      </p:nvGrpSpPr>
      <p:grpSpPr>
        <a:xfrm>
          <a:off x="0" y="0"/>
          <a:ext cx="0" cy="0"/>
          <a:chOff x="0" y="0"/>
          <a:chExt cx="0" cy="0"/>
        </a:xfrm>
      </p:grpSpPr>
      <p:sp>
        <p:nvSpPr>
          <p:cNvPr id="3651" name="Google Shape;3651;p19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3" name="Google Shape;3653;p1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54" name="Google Shape;3654;p1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55" name="Google Shape;3655;p1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56" name="Google Shape;3656;p1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57" name="Google Shape;3657;p1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8" name="Google Shape;3658;p19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9" name="Google Shape;3659;p19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9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9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9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3" name="Google Shape;3663;p19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4" name="Google Shape;3664;p19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65" name="Google Shape;3665;p195"/>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3666" name="Google Shape;3666;p195"/>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3667" name="Google Shape;3667;p195"/>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3668" name="Google Shape;3668;p195"/>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3669"/>
        <p:cNvGrpSpPr/>
        <p:nvPr/>
      </p:nvGrpSpPr>
      <p:grpSpPr>
        <a:xfrm>
          <a:off x="0" y="0"/>
          <a:ext cx="0" cy="0"/>
          <a:chOff x="0" y="0"/>
          <a:chExt cx="0" cy="0"/>
        </a:xfrm>
      </p:grpSpPr>
      <p:sp>
        <p:nvSpPr>
          <p:cNvPr id="3670" name="Google Shape;3670;p19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2" name="Google Shape;3672;p1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73" name="Google Shape;3673;p1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74" name="Google Shape;3674;p1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75" name="Google Shape;3675;p1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76" name="Google Shape;3676;p1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7" name="Google Shape;3677;p19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8" name="Google Shape;3678;p19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9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9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9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2" name="Google Shape;3682;p19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3" name="Google Shape;3683;p19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84" name="Google Shape;3684;p196"/>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3685" name="Google Shape;3685;p196"/>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3686" name="Google Shape;3686;p196"/>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3687" name="Google Shape;3687;p196"/>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3688"/>
        <p:cNvGrpSpPr/>
        <p:nvPr/>
      </p:nvGrpSpPr>
      <p:grpSpPr>
        <a:xfrm>
          <a:off x="0" y="0"/>
          <a:ext cx="0" cy="0"/>
          <a:chOff x="0" y="0"/>
          <a:chExt cx="0" cy="0"/>
        </a:xfrm>
      </p:grpSpPr>
      <p:sp>
        <p:nvSpPr>
          <p:cNvPr id="3689" name="Google Shape;3689;p19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1" name="Google Shape;3691;p1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92" name="Google Shape;3692;p1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93" name="Google Shape;3693;p1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94" name="Google Shape;3694;p1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95" name="Google Shape;3695;p1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6" name="Google Shape;3696;p19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7" name="Google Shape;3697;p19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9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9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9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1" name="Google Shape;3701;p19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2" name="Google Shape;3702;p19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3" name="Google Shape;3703;p19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9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05" name="Google Shape;3705;p19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706" name="Google Shape;3706;p197"/>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3707" name="Google Shape;3707;p19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708" name="Google Shape;3708;p197"/>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3709" name="Google Shape;3709;p19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3710"/>
        <p:cNvGrpSpPr/>
        <p:nvPr/>
      </p:nvGrpSpPr>
      <p:grpSpPr>
        <a:xfrm>
          <a:off x="0" y="0"/>
          <a:ext cx="0" cy="0"/>
          <a:chOff x="0" y="0"/>
          <a:chExt cx="0" cy="0"/>
        </a:xfrm>
      </p:grpSpPr>
      <p:sp>
        <p:nvSpPr>
          <p:cNvPr id="3711" name="Google Shape;3711;p19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3" name="Google Shape;3713;p1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14" name="Google Shape;3714;p1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15" name="Google Shape;3715;p1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16" name="Google Shape;3716;p1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17" name="Google Shape;3717;p1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8" name="Google Shape;3718;p19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9" name="Google Shape;3719;p19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9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9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9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3" name="Google Shape;3723;p19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4" name="Google Shape;3724;p19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5" name="Google Shape;3725;p19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9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27" name="Google Shape;3727;p19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728" name="Google Shape;3728;p198"/>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3729" name="Google Shape;3729;p19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730" name="Google Shape;3730;p198"/>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3731" name="Google Shape;3731;p19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3732"/>
        <p:cNvGrpSpPr/>
        <p:nvPr/>
      </p:nvGrpSpPr>
      <p:grpSpPr>
        <a:xfrm>
          <a:off x="0" y="0"/>
          <a:ext cx="0" cy="0"/>
          <a:chOff x="0" y="0"/>
          <a:chExt cx="0" cy="0"/>
        </a:xfrm>
      </p:grpSpPr>
      <p:sp>
        <p:nvSpPr>
          <p:cNvPr id="3733" name="Google Shape;3733;p19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5" name="Google Shape;3735;p1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36" name="Google Shape;3736;p1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37" name="Google Shape;3737;p1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38" name="Google Shape;3738;p1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39" name="Google Shape;3739;p1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0" name="Google Shape;3740;p19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1" name="Google Shape;3741;p19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9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9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9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5" name="Google Shape;3745;p19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6" name="Google Shape;3746;p19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7" name="Google Shape;3747;p19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9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49" name="Google Shape;3749;p199"/>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3750" name="Google Shape;3750;p199"/>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3751" name="Google Shape;3751;p199"/>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3752" name="Google Shape;3752;p199"/>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3753" name="Google Shape;3753;p199"/>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3754"/>
        <p:cNvGrpSpPr/>
        <p:nvPr/>
      </p:nvGrpSpPr>
      <p:grpSpPr>
        <a:xfrm>
          <a:off x="0" y="0"/>
          <a:ext cx="0" cy="0"/>
          <a:chOff x="0" y="0"/>
          <a:chExt cx="0" cy="0"/>
        </a:xfrm>
      </p:grpSpPr>
      <p:sp>
        <p:nvSpPr>
          <p:cNvPr id="3755" name="Google Shape;3755;p20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7" name="Google Shape;3757;p2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58" name="Google Shape;3758;p2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59" name="Google Shape;3759;p2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60" name="Google Shape;3760;p2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61" name="Google Shape;3761;p2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2" name="Google Shape;3762;p20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3" name="Google Shape;3763;p20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0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0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0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7" name="Google Shape;3767;p20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8" name="Google Shape;3768;p20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9" name="Google Shape;3769;p20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0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71" name="Google Shape;3771;p200"/>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3772" name="Google Shape;3772;p200"/>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3773" name="Google Shape;3773;p200"/>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3774" name="Google Shape;3774;p200"/>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3775" name="Google Shape;3775;p200"/>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3776"/>
        <p:cNvGrpSpPr/>
        <p:nvPr/>
      </p:nvGrpSpPr>
      <p:grpSpPr>
        <a:xfrm>
          <a:off x="0" y="0"/>
          <a:ext cx="0" cy="0"/>
          <a:chOff x="0" y="0"/>
          <a:chExt cx="0" cy="0"/>
        </a:xfrm>
      </p:grpSpPr>
      <p:sp>
        <p:nvSpPr>
          <p:cNvPr id="3777" name="Google Shape;3777;p20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9" name="Google Shape;3779;p2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0" name="Google Shape;3780;p2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81" name="Google Shape;3781;p2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82" name="Google Shape;3782;p2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83" name="Google Shape;3783;p2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4" name="Google Shape;3784;p20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5" name="Google Shape;3785;p20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0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0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0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0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0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1" name="Google Shape;3791;p20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2" name="Google Shape;3792;p20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3" name="Google Shape;3793;p20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4" name="Google Shape;3794;p20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95" name="Google Shape;3795;p20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796" name="Google Shape;3796;p201"/>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3797" name="Google Shape;3797;p20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798" name="Google Shape;3798;p201"/>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3799" name="Google Shape;3799;p20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800" name="Google Shape;3800;p201"/>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3801"/>
        <p:cNvGrpSpPr/>
        <p:nvPr/>
      </p:nvGrpSpPr>
      <p:grpSpPr>
        <a:xfrm>
          <a:off x="0" y="0"/>
          <a:ext cx="0" cy="0"/>
          <a:chOff x="0" y="0"/>
          <a:chExt cx="0" cy="0"/>
        </a:xfrm>
      </p:grpSpPr>
      <p:sp>
        <p:nvSpPr>
          <p:cNvPr id="3802" name="Google Shape;3802;p20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4" name="Google Shape;3804;p2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5" name="Google Shape;3805;p2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6" name="Google Shape;3806;p2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7" name="Google Shape;3807;p2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08" name="Google Shape;3808;p2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9" name="Google Shape;3809;p20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0" name="Google Shape;3810;p20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0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0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0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0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0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6" name="Google Shape;3816;p20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7" name="Google Shape;3817;p20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8" name="Google Shape;3818;p20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9" name="Google Shape;3819;p20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20" name="Google Shape;3820;p20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821" name="Google Shape;3821;p202"/>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3822" name="Google Shape;3822;p20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823" name="Google Shape;3823;p202"/>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3824" name="Google Shape;3824;p20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825" name="Google Shape;3825;p202"/>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3826"/>
        <p:cNvGrpSpPr/>
        <p:nvPr/>
      </p:nvGrpSpPr>
      <p:grpSpPr>
        <a:xfrm>
          <a:off x="0" y="0"/>
          <a:ext cx="0" cy="0"/>
          <a:chOff x="0" y="0"/>
          <a:chExt cx="0" cy="0"/>
        </a:xfrm>
      </p:grpSpPr>
      <p:sp>
        <p:nvSpPr>
          <p:cNvPr id="3827" name="Google Shape;3827;p20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9" name="Google Shape;3829;p2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30" name="Google Shape;3830;p2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31" name="Google Shape;3831;p2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32" name="Google Shape;3832;p2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33" name="Google Shape;3833;p2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4" name="Google Shape;3834;p20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5" name="Google Shape;3835;p20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0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0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0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0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0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1" name="Google Shape;3841;p20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2" name="Google Shape;3842;p20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3" name="Google Shape;3843;p20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4" name="Google Shape;3844;p20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45" name="Google Shape;3845;p203"/>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3846" name="Google Shape;3846;p203"/>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3847" name="Google Shape;3847;p203"/>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3848" name="Google Shape;3848;p203"/>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3849" name="Google Shape;3849;p203"/>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3850" name="Google Shape;3850;p203"/>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 name="Google Shape;20;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 name="Google Shape;22;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3" name="Google Shape;23;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6" name="Google Shape;26;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 name="Google Shape;27;p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marL="0" lvl="0" indent="0" algn="l" rtl="0">
              <a:spcBef>
                <a:spcPts val="0"/>
              </a:spcBef>
              <a:spcAft>
                <a:spcPts val="0"/>
              </a:spcAft>
              <a:buNone/>
            </a:pP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50"/>
        <p:cNvGrpSpPr/>
        <p:nvPr/>
      </p:nvGrpSpPr>
      <p:grpSpPr>
        <a:xfrm>
          <a:off x="0" y="0"/>
          <a:ext cx="0" cy="0"/>
          <a:chOff x="0" y="0"/>
          <a:chExt cx="0" cy="0"/>
        </a:xfrm>
      </p:grpSpPr>
      <p:sp>
        <p:nvSpPr>
          <p:cNvPr id="251" name="Google Shape;251;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 name="Google Shape;25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 name="Google Shape;256;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 name="Google Shape;257;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8" name="Google Shape;258;p21"/>
          <p:cNvGrpSpPr/>
          <p:nvPr/>
        </p:nvGrpSpPr>
        <p:grpSpPr>
          <a:xfrm>
            <a:off x="457200" y="1237825"/>
            <a:ext cx="776900" cy="486300"/>
            <a:chOff x="457200" y="1466425"/>
            <a:chExt cx="776900" cy="486300"/>
          </a:xfrm>
        </p:grpSpPr>
        <p:sp>
          <p:nvSpPr>
            <p:cNvPr id="259" name="Google Shape;259;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0" name="Google Shape;260;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1"/>
          <p:cNvGrpSpPr/>
          <p:nvPr/>
        </p:nvGrpSpPr>
        <p:grpSpPr>
          <a:xfrm>
            <a:off x="457200" y="1828900"/>
            <a:ext cx="776900" cy="486300"/>
            <a:chOff x="457200" y="1466425"/>
            <a:chExt cx="776900" cy="486300"/>
          </a:xfrm>
        </p:grpSpPr>
        <p:sp>
          <p:nvSpPr>
            <p:cNvPr id="264" name="Google Shape;264;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5" name="Google Shape;265;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1"/>
          <p:cNvGrpSpPr/>
          <p:nvPr/>
        </p:nvGrpSpPr>
        <p:grpSpPr>
          <a:xfrm>
            <a:off x="457200" y="2419975"/>
            <a:ext cx="776900" cy="486300"/>
            <a:chOff x="457200" y="1466425"/>
            <a:chExt cx="776900" cy="486300"/>
          </a:xfrm>
        </p:grpSpPr>
        <p:sp>
          <p:nvSpPr>
            <p:cNvPr id="268" name="Google Shape;268;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21"/>
          <p:cNvGrpSpPr/>
          <p:nvPr/>
        </p:nvGrpSpPr>
        <p:grpSpPr>
          <a:xfrm>
            <a:off x="457200" y="3011050"/>
            <a:ext cx="776900" cy="486300"/>
            <a:chOff x="457200" y="1466425"/>
            <a:chExt cx="776900" cy="486300"/>
          </a:xfrm>
        </p:grpSpPr>
        <p:sp>
          <p:nvSpPr>
            <p:cNvPr id="272" name="Google Shape;272;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3" name="Google Shape;273;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1"/>
          <p:cNvGrpSpPr/>
          <p:nvPr/>
        </p:nvGrpSpPr>
        <p:grpSpPr>
          <a:xfrm>
            <a:off x="457200" y="3602137"/>
            <a:ext cx="776900" cy="486300"/>
            <a:chOff x="457200" y="1466425"/>
            <a:chExt cx="776900" cy="486300"/>
          </a:xfrm>
        </p:grpSpPr>
        <p:sp>
          <p:nvSpPr>
            <p:cNvPr id="276" name="Google Shape;276;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7" name="Google Shape;277;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1"/>
          <p:cNvGrpSpPr/>
          <p:nvPr/>
        </p:nvGrpSpPr>
        <p:grpSpPr>
          <a:xfrm>
            <a:off x="457200" y="4193262"/>
            <a:ext cx="776900" cy="486300"/>
            <a:chOff x="457200" y="1466425"/>
            <a:chExt cx="776900" cy="486300"/>
          </a:xfrm>
        </p:grpSpPr>
        <p:sp>
          <p:nvSpPr>
            <p:cNvPr id="280" name="Google Shape;280;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1" name="Google Shape;281;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 name="Google Shape;286;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3851"/>
        <p:cNvGrpSpPr/>
        <p:nvPr/>
      </p:nvGrpSpPr>
      <p:grpSpPr>
        <a:xfrm>
          <a:off x="0" y="0"/>
          <a:ext cx="0" cy="0"/>
          <a:chOff x="0" y="0"/>
          <a:chExt cx="0" cy="0"/>
        </a:xfrm>
      </p:grpSpPr>
      <p:sp>
        <p:nvSpPr>
          <p:cNvPr id="3852" name="Google Shape;3852;p20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4" name="Google Shape;3854;p2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55" name="Google Shape;3855;p2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56" name="Google Shape;3856;p2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57" name="Google Shape;3857;p2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58" name="Google Shape;3858;p2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9" name="Google Shape;3859;p20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0" name="Google Shape;3860;p20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0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0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0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0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0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6" name="Google Shape;3866;p20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7" name="Google Shape;3867;p20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8" name="Google Shape;3868;p20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9" name="Google Shape;3869;p20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70" name="Google Shape;3870;p204"/>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3871" name="Google Shape;3871;p204"/>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3872" name="Google Shape;3872;p204"/>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3873" name="Google Shape;3873;p204"/>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3874" name="Google Shape;3874;p204"/>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3875" name="Google Shape;3875;p204"/>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3876"/>
        <p:cNvGrpSpPr/>
        <p:nvPr/>
      </p:nvGrpSpPr>
      <p:grpSpPr>
        <a:xfrm>
          <a:off x="0" y="0"/>
          <a:ext cx="0" cy="0"/>
          <a:chOff x="0" y="0"/>
          <a:chExt cx="0" cy="0"/>
        </a:xfrm>
      </p:grpSpPr>
      <p:sp>
        <p:nvSpPr>
          <p:cNvPr id="3877" name="Google Shape;3877;p20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9" name="Google Shape;3879;p2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80" name="Google Shape;3880;p2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81" name="Google Shape;3881;p2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82" name="Google Shape;3882;p2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83" name="Google Shape;3883;p2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4" name="Google Shape;3884;p20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5" name="Google Shape;3885;p20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0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7" name="Google Shape;3887;p20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0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9" name="Google Shape;3889;p20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0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1" name="Google Shape;3891;p20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0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3" name="Google Shape;3893;p20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0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5" name="Google Shape;3895;p20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0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97" name="Google Shape;3897;p20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3898" name="Google Shape;3898;p205"/>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3899" name="Google Shape;3899;p20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3900" name="Google Shape;3900;p205"/>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3901" name="Google Shape;3901;p20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3902" name="Google Shape;3902;p205"/>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3903" name="Google Shape;3903;p20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3904"/>
        <p:cNvGrpSpPr/>
        <p:nvPr/>
      </p:nvGrpSpPr>
      <p:grpSpPr>
        <a:xfrm>
          <a:off x="0" y="0"/>
          <a:ext cx="0" cy="0"/>
          <a:chOff x="0" y="0"/>
          <a:chExt cx="0" cy="0"/>
        </a:xfrm>
      </p:grpSpPr>
      <p:sp>
        <p:nvSpPr>
          <p:cNvPr id="3905" name="Google Shape;3905;p20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7" name="Google Shape;3907;p2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08" name="Google Shape;3908;p2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09" name="Google Shape;3909;p2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10" name="Google Shape;3910;p2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11" name="Google Shape;3911;p2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2" name="Google Shape;3912;p20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3" name="Google Shape;3913;p20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0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5" name="Google Shape;3915;p20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0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7" name="Google Shape;3917;p20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0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9" name="Google Shape;3919;p20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0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1" name="Google Shape;3921;p20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0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3" name="Google Shape;3923;p20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0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25" name="Google Shape;3925;p20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3926" name="Google Shape;3926;p206"/>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3927" name="Google Shape;3927;p20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3928" name="Google Shape;3928;p206"/>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3929" name="Google Shape;3929;p20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3930" name="Google Shape;3930;p206"/>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3931" name="Google Shape;3931;p20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3932"/>
        <p:cNvGrpSpPr/>
        <p:nvPr/>
      </p:nvGrpSpPr>
      <p:grpSpPr>
        <a:xfrm>
          <a:off x="0" y="0"/>
          <a:ext cx="0" cy="0"/>
          <a:chOff x="0" y="0"/>
          <a:chExt cx="0" cy="0"/>
        </a:xfrm>
      </p:grpSpPr>
      <p:sp>
        <p:nvSpPr>
          <p:cNvPr id="3933" name="Google Shape;3933;p20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0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5" name="Google Shape;3935;p20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36" name="Google Shape;3936;p2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37" name="Google Shape;3937;p2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38" name="Google Shape;3938;p20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39" name="Google Shape;3939;p20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0" name="Google Shape;3940;p20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1" name="Google Shape;3941;p20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0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3" name="Google Shape;3943;p20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0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5" name="Google Shape;3945;p20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0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7" name="Google Shape;3947;p20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0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9" name="Google Shape;3949;p20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0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1" name="Google Shape;3951;p20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0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53" name="Google Shape;3953;p207"/>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3954" name="Google Shape;3954;p207"/>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3955" name="Google Shape;3955;p207"/>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3956" name="Google Shape;3956;p207"/>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3957" name="Google Shape;3957;p207"/>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3958" name="Google Shape;3958;p207"/>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3959" name="Google Shape;3959;p207"/>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3960"/>
        <p:cNvGrpSpPr/>
        <p:nvPr/>
      </p:nvGrpSpPr>
      <p:grpSpPr>
        <a:xfrm>
          <a:off x="0" y="0"/>
          <a:ext cx="0" cy="0"/>
          <a:chOff x="0" y="0"/>
          <a:chExt cx="0" cy="0"/>
        </a:xfrm>
      </p:grpSpPr>
      <p:sp>
        <p:nvSpPr>
          <p:cNvPr id="3961" name="Google Shape;3961;p20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0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3" name="Google Shape;3963;p20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64" name="Google Shape;3964;p20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65" name="Google Shape;3965;p2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66" name="Google Shape;3966;p20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67" name="Google Shape;3967;p20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8" name="Google Shape;3968;p20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9" name="Google Shape;3969;p20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0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1" name="Google Shape;3971;p20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0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3" name="Google Shape;3973;p20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0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5" name="Google Shape;3975;p20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0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7" name="Google Shape;3977;p20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0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9" name="Google Shape;3979;p20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0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81" name="Google Shape;3981;p208"/>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3982" name="Google Shape;3982;p208"/>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3983" name="Google Shape;3983;p208"/>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3984" name="Google Shape;3984;p208"/>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3985" name="Google Shape;3985;p208"/>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3986" name="Google Shape;3986;p208"/>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3987" name="Google Shape;3987;p208"/>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3988"/>
        <p:cNvGrpSpPr/>
        <p:nvPr/>
      </p:nvGrpSpPr>
      <p:grpSpPr>
        <a:xfrm>
          <a:off x="0" y="0"/>
          <a:ext cx="0" cy="0"/>
          <a:chOff x="0" y="0"/>
          <a:chExt cx="0" cy="0"/>
        </a:xfrm>
      </p:grpSpPr>
      <p:sp>
        <p:nvSpPr>
          <p:cNvPr id="3989" name="Google Shape;3989;p20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0" name="Google Shape;3990;p20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91" name="Google Shape;3991;p2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92" name="Google Shape;3992;p2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93" name="Google Shape;3993;p20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94" name="Google Shape;3994;p20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5" name="Google Shape;3995;p20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0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7" name="Google Shape;3997;p20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0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9" name="Google Shape;3999;p20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0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1" name="Google Shape;4001;p20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0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3" name="Google Shape;4003;p20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0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5" name="Google Shape;4005;p20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0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7" name="Google Shape;4007;p20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09"/>
          <p:cNvSpPr txBox="1">
            <a:spLocks noGrp="1"/>
          </p:cNvSpPr>
          <p:nvPr>
            <p:ph type="subTitle" idx="9"/>
          </p:nvPr>
        </p:nvSpPr>
        <p:spPr>
          <a:xfrm>
            <a:off x="0" y="1259000"/>
            <a:ext cx="85956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9" name="Google Shape;4009;p20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0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11" name="Google Shape;4011;p20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4012" name="Google Shape;4012;p209"/>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4013" name="Google Shape;4013;p20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4014" name="Google Shape;4014;p209"/>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4015" name="Google Shape;4015;p20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4016" name="Google Shape;4016;p209"/>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4017" name="Google Shape;4017;p20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4018" name="Google Shape;4018;p209"/>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4019"/>
        <p:cNvGrpSpPr/>
        <p:nvPr/>
      </p:nvGrpSpPr>
      <p:grpSpPr>
        <a:xfrm>
          <a:off x="0" y="0"/>
          <a:ext cx="0" cy="0"/>
          <a:chOff x="0" y="0"/>
          <a:chExt cx="0" cy="0"/>
        </a:xfrm>
      </p:grpSpPr>
      <p:sp>
        <p:nvSpPr>
          <p:cNvPr id="4020" name="Google Shape;4020;p2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1" name="Google Shape;4021;p2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22" name="Google Shape;4022;p2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23" name="Google Shape;4023;p2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024" name="Google Shape;4024;p2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25" name="Google Shape;4025;p2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6" name="Google Shape;4026;p21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1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8" name="Google Shape;4028;p21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1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0" name="Google Shape;4030;p21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1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2" name="Google Shape;4032;p21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1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4" name="Google Shape;4034;p21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1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6" name="Google Shape;4036;p21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1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8" name="Google Shape;4038;p21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1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0" name="Google Shape;4040;p21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1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42" name="Google Shape;4042;p21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4043" name="Google Shape;4043;p210"/>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4044" name="Google Shape;4044;p21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4045" name="Google Shape;4045;p210"/>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4046" name="Google Shape;4046;p21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4047" name="Google Shape;4047;p210"/>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4048" name="Google Shape;4048;p21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4049" name="Google Shape;4049;p210"/>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4050"/>
        <p:cNvGrpSpPr/>
        <p:nvPr/>
      </p:nvGrpSpPr>
      <p:grpSpPr>
        <a:xfrm>
          <a:off x="0" y="0"/>
          <a:ext cx="0" cy="0"/>
          <a:chOff x="0" y="0"/>
          <a:chExt cx="0" cy="0"/>
        </a:xfrm>
      </p:grpSpPr>
      <p:sp>
        <p:nvSpPr>
          <p:cNvPr id="4051" name="Google Shape;4051;p21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2" name="Google Shape;4052;p21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53" name="Google Shape;4053;p2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54" name="Google Shape;4054;p2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055" name="Google Shape;4055;p2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56" name="Google Shape;4056;p21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7" name="Google Shape;4057;p21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1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9" name="Google Shape;4059;p21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1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1" name="Google Shape;4061;p21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1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3" name="Google Shape;4063;p21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1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5" name="Google Shape;4065;p21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1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7" name="Google Shape;4067;p21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1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9" name="Google Shape;4069;p21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1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1" name="Google Shape;4071;p21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1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73" name="Google Shape;4073;p211"/>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4074" name="Google Shape;4074;p211"/>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4075" name="Google Shape;4075;p211"/>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4076" name="Google Shape;4076;p211"/>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4077" name="Google Shape;4077;p211"/>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4078" name="Google Shape;4078;p211"/>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4079" name="Google Shape;4079;p211"/>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4080" name="Google Shape;4080;p211"/>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4081"/>
        <p:cNvGrpSpPr/>
        <p:nvPr/>
      </p:nvGrpSpPr>
      <p:grpSpPr>
        <a:xfrm>
          <a:off x="0" y="0"/>
          <a:ext cx="0" cy="0"/>
          <a:chOff x="0" y="0"/>
          <a:chExt cx="0" cy="0"/>
        </a:xfrm>
      </p:grpSpPr>
      <p:sp>
        <p:nvSpPr>
          <p:cNvPr id="4082" name="Google Shape;4082;p2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3" name="Google Shape;4083;p2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84" name="Google Shape;4084;p2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85" name="Google Shape;4085;p2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086" name="Google Shape;4086;p2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87" name="Google Shape;4087;p2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8" name="Google Shape;4088;p21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1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0" name="Google Shape;4090;p21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1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2" name="Google Shape;4092;p21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1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4" name="Google Shape;4094;p21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1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6" name="Google Shape;4096;p21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1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8" name="Google Shape;4098;p21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1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0" name="Google Shape;4100;p21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1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2" name="Google Shape;4102;p21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1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04" name="Google Shape;4104;p212"/>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4105" name="Google Shape;4105;p212"/>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4106" name="Google Shape;4106;p212"/>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4107" name="Google Shape;4107;p212"/>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4108" name="Google Shape;4108;p212"/>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4109" name="Google Shape;4109;p212"/>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4110" name="Google Shape;4110;p212"/>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4111" name="Google Shape;4111;p212"/>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4112"/>
        <p:cNvGrpSpPr/>
        <p:nvPr/>
      </p:nvGrpSpPr>
      <p:grpSpPr>
        <a:xfrm>
          <a:off x="0" y="0"/>
          <a:ext cx="0" cy="0"/>
          <a:chOff x="0" y="0"/>
          <a:chExt cx="0" cy="0"/>
        </a:xfrm>
      </p:grpSpPr>
      <p:pic>
        <p:nvPicPr>
          <p:cNvPr id="4113" name="Google Shape;4113;p21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114" name="Google Shape;4114;p21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5" name="Google Shape;4115;p2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116" name="Google Shape;4116;p2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117" name="Google Shape;4117;p21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4118" name="Google Shape;4118;p21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4119" name="Google Shape;4119;p21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7"/>
        <p:cNvGrpSpPr/>
        <p:nvPr/>
      </p:nvGrpSpPr>
      <p:grpSpPr>
        <a:xfrm>
          <a:off x="0" y="0"/>
          <a:ext cx="0" cy="0"/>
          <a:chOff x="0" y="0"/>
          <a:chExt cx="0" cy="0"/>
        </a:xfrm>
      </p:grpSpPr>
      <p:sp>
        <p:nvSpPr>
          <p:cNvPr id="288" name="Google Shape;288;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 name="Google Shape;290;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1" name="Google Shape;291;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 name="Google Shape;292;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 name="Google Shape;293;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4" name="Google Shape;294;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5" name="Google Shape;295;p22"/>
          <p:cNvGrpSpPr/>
          <p:nvPr/>
        </p:nvGrpSpPr>
        <p:grpSpPr>
          <a:xfrm>
            <a:off x="457222" y="1149803"/>
            <a:ext cx="713194" cy="446423"/>
            <a:chOff x="457200" y="1466425"/>
            <a:chExt cx="776900" cy="486300"/>
          </a:xfrm>
        </p:grpSpPr>
        <p:sp>
          <p:nvSpPr>
            <p:cNvPr id="296" name="Google Shape;29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7" name="Google Shape;29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 name="Google Shape;299;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2"/>
          <p:cNvGrpSpPr/>
          <p:nvPr/>
        </p:nvGrpSpPr>
        <p:grpSpPr>
          <a:xfrm>
            <a:off x="457222" y="1672428"/>
            <a:ext cx="713194" cy="446423"/>
            <a:chOff x="457200" y="1466425"/>
            <a:chExt cx="776900" cy="486300"/>
          </a:xfrm>
        </p:grpSpPr>
        <p:sp>
          <p:nvSpPr>
            <p:cNvPr id="301" name="Google Shape;30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2" name="Google Shape;30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2"/>
          <p:cNvGrpSpPr/>
          <p:nvPr/>
        </p:nvGrpSpPr>
        <p:grpSpPr>
          <a:xfrm>
            <a:off x="457197" y="2195578"/>
            <a:ext cx="713194" cy="446423"/>
            <a:chOff x="457200" y="1466425"/>
            <a:chExt cx="776900" cy="486300"/>
          </a:xfrm>
        </p:grpSpPr>
        <p:sp>
          <p:nvSpPr>
            <p:cNvPr id="306" name="Google Shape;30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7" name="Google Shape;30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2"/>
          <p:cNvGrpSpPr/>
          <p:nvPr/>
        </p:nvGrpSpPr>
        <p:grpSpPr>
          <a:xfrm>
            <a:off x="457197" y="2718203"/>
            <a:ext cx="713194" cy="446423"/>
            <a:chOff x="457200" y="1466425"/>
            <a:chExt cx="776900" cy="486300"/>
          </a:xfrm>
        </p:grpSpPr>
        <p:sp>
          <p:nvSpPr>
            <p:cNvPr id="311" name="Google Shape;31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2" name="Google Shape;31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2"/>
          <p:cNvGrpSpPr/>
          <p:nvPr/>
        </p:nvGrpSpPr>
        <p:grpSpPr>
          <a:xfrm>
            <a:off x="457222" y="3240828"/>
            <a:ext cx="713194" cy="446423"/>
            <a:chOff x="457200" y="1466425"/>
            <a:chExt cx="776900" cy="486300"/>
          </a:xfrm>
        </p:grpSpPr>
        <p:sp>
          <p:nvSpPr>
            <p:cNvPr id="316" name="Google Shape;31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7" name="Google Shape;31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 name="Google Shape;319;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2"/>
          <p:cNvGrpSpPr/>
          <p:nvPr/>
        </p:nvGrpSpPr>
        <p:grpSpPr>
          <a:xfrm>
            <a:off x="457222" y="3763453"/>
            <a:ext cx="713194" cy="446423"/>
            <a:chOff x="457200" y="1466425"/>
            <a:chExt cx="776900" cy="486300"/>
          </a:xfrm>
        </p:grpSpPr>
        <p:sp>
          <p:nvSpPr>
            <p:cNvPr id="321" name="Google Shape;32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2" name="Google Shape;32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2"/>
          <p:cNvGrpSpPr/>
          <p:nvPr/>
        </p:nvGrpSpPr>
        <p:grpSpPr>
          <a:xfrm>
            <a:off x="457222" y="4311603"/>
            <a:ext cx="713194" cy="446423"/>
            <a:chOff x="457200" y="1466425"/>
            <a:chExt cx="776900" cy="486300"/>
          </a:xfrm>
        </p:grpSpPr>
        <p:sp>
          <p:nvSpPr>
            <p:cNvPr id="326" name="Google Shape;32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7" name="Google Shape;32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4120"/>
        <p:cNvGrpSpPr/>
        <p:nvPr/>
      </p:nvGrpSpPr>
      <p:grpSpPr>
        <a:xfrm>
          <a:off x="0" y="0"/>
          <a:ext cx="0" cy="0"/>
          <a:chOff x="0" y="0"/>
          <a:chExt cx="0" cy="0"/>
        </a:xfrm>
      </p:grpSpPr>
      <p:pic>
        <p:nvPicPr>
          <p:cNvPr id="4121" name="Google Shape;4121;p2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122" name="Google Shape;4122;p2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123" name="Google Shape;4123;p2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4" name="Google Shape;4124;p21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4125" name="Google Shape;4125;p21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4126"/>
        <p:cNvGrpSpPr/>
        <p:nvPr/>
      </p:nvGrpSpPr>
      <p:grpSpPr>
        <a:xfrm>
          <a:off x="0" y="0"/>
          <a:ext cx="0" cy="0"/>
          <a:chOff x="0" y="0"/>
          <a:chExt cx="0" cy="0"/>
        </a:xfrm>
      </p:grpSpPr>
      <p:pic>
        <p:nvPicPr>
          <p:cNvPr id="4127" name="Google Shape;4127;p215"/>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4128" name="Google Shape;4128;p2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4129"/>
        <p:cNvGrpSpPr/>
        <p:nvPr/>
      </p:nvGrpSpPr>
      <p:grpSpPr>
        <a:xfrm>
          <a:off x="0" y="0"/>
          <a:ext cx="0" cy="0"/>
          <a:chOff x="0" y="0"/>
          <a:chExt cx="0" cy="0"/>
        </a:xfrm>
      </p:grpSpPr>
      <p:pic>
        <p:nvPicPr>
          <p:cNvPr id="4130" name="Google Shape;4130;p21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4131" name="Google Shape;4131;p2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132" name="Google Shape;4132;p216"/>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133" name="Google Shape;4133;p216"/>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134" name="Google Shape;4134;p216"/>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4135" name="Google Shape;4135;p216"/>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16"/>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4137"/>
        <p:cNvGrpSpPr/>
        <p:nvPr/>
      </p:nvGrpSpPr>
      <p:grpSpPr>
        <a:xfrm>
          <a:off x="0" y="0"/>
          <a:ext cx="0" cy="0"/>
          <a:chOff x="0" y="0"/>
          <a:chExt cx="0" cy="0"/>
        </a:xfrm>
      </p:grpSpPr>
      <p:pic>
        <p:nvPicPr>
          <p:cNvPr id="4138" name="Google Shape;4138;p21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4139" name="Google Shape;4139;p2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4140" name="Google Shape;4140;p21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4141" name="Google Shape;4141;p21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4142" name="Google Shape;4142;p21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1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1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4145"/>
        <p:cNvGrpSpPr/>
        <p:nvPr/>
      </p:nvGrpSpPr>
      <p:grpSpPr>
        <a:xfrm>
          <a:off x="0" y="0"/>
          <a:ext cx="0" cy="0"/>
          <a:chOff x="0" y="0"/>
          <a:chExt cx="0" cy="0"/>
        </a:xfrm>
      </p:grpSpPr>
      <p:pic>
        <p:nvPicPr>
          <p:cNvPr id="4146" name="Google Shape;4146;p218"/>
          <p:cNvPicPr preferRelativeResize="0"/>
          <p:nvPr/>
        </p:nvPicPr>
        <p:blipFill>
          <a:blip r:embed="rId2">
            <a:alphaModFix/>
          </a:blip>
          <a:stretch>
            <a:fillRect/>
          </a:stretch>
        </p:blipFill>
        <p:spPr>
          <a:xfrm>
            <a:off x="0" y="0"/>
            <a:ext cx="9144010" cy="5143500"/>
          </a:xfrm>
          <a:prstGeom prst="rect">
            <a:avLst/>
          </a:prstGeom>
          <a:noFill/>
          <a:ln>
            <a:noFill/>
          </a:ln>
        </p:spPr>
      </p:pic>
      <p:sp>
        <p:nvSpPr>
          <p:cNvPr id="4147" name="Google Shape;4147;p218"/>
          <p:cNvSpPr txBox="1"/>
          <p:nvPr/>
        </p:nvSpPr>
        <p:spPr>
          <a:xfrm>
            <a:off x="0" y="215325"/>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4148" name="Google Shape;4148;p2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56. Time to Code">
  <p:cSld name="CUSTOM_5">
    <p:spTree>
      <p:nvGrpSpPr>
        <p:cNvPr id="1" name="Shape 4149"/>
        <p:cNvGrpSpPr/>
        <p:nvPr/>
      </p:nvGrpSpPr>
      <p:grpSpPr>
        <a:xfrm>
          <a:off x="0" y="0"/>
          <a:ext cx="0" cy="0"/>
          <a:chOff x="0" y="0"/>
          <a:chExt cx="0" cy="0"/>
        </a:xfrm>
      </p:grpSpPr>
      <p:pic>
        <p:nvPicPr>
          <p:cNvPr id="4150" name="Google Shape;4150;p21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4151" name="Google Shape;4151;p219"/>
          <p:cNvSpPr txBox="1"/>
          <p:nvPr/>
        </p:nvSpPr>
        <p:spPr>
          <a:xfrm>
            <a:off x="358900" y="592950"/>
            <a:ext cx="4603200" cy="7443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4152" name="Google Shape;4152;p2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4153"/>
        <p:cNvGrpSpPr/>
        <p:nvPr/>
      </p:nvGrpSpPr>
      <p:grpSpPr>
        <a:xfrm>
          <a:off x="0" y="0"/>
          <a:ext cx="0" cy="0"/>
          <a:chOff x="0" y="0"/>
          <a:chExt cx="0" cy="0"/>
        </a:xfrm>
      </p:grpSpPr>
      <p:pic>
        <p:nvPicPr>
          <p:cNvPr id="4154" name="Google Shape;4154;p2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155" name="Google Shape;4155;p2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4156" name="Google Shape;4156;p220"/>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4157" name="Google Shape;4157;p220"/>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58"/>
        <p:cNvGrpSpPr/>
        <p:nvPr/>
      </p:nvGrpSpPr>
      <p:grpSpPr>
        <a:xfrm>
          <a:off x="0" y="0"/>
          <a:ext cx="0" cy="0"/>
          <a:chOff x="0" y="0"/>
          <a:chExt cx="0" cy="0"/>
        </a:xfrm>
      </p:grpSpPr>
      <p:sp>
        <p:nvSpPr>
          <p:cNvPr id="4159" name="Google Shape;4159;p2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160" name="Google Shape;4160;p2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61" name="Google Shape;4161;p2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4164"/>
        <p:cNvGrpSpPr/>
        <p:nvPr/>
      </p:nvGrpSpPr>
      <p:grpSpPr>
        <a:xfrm>
          <a:off x="0" y="0"/>
          <a:ext cx="0" cy="0"/>
          <a:chOff x="0" y="0"/>
          <a:chExt cx="0" cy="0"/>
        </a:xfrm>
      </p:grpSpPr>
      <p:pic>
        <p:nvPicPr>
          <p:cNvPr id="4165" name="Google Shape;4165;p22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166" name="Google Shape;4166;p22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2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4168" name="Google Shape;4168;p22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4169" name="Google Shape;4169;p22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170" name="Google Shape;4170;p22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1" name="Google Shape;4171;p22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2" name="Google Shape;4172;p22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4173" name="Google Shape;4173;p22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4174"/>
        <p:cNvGrpSpPr/>
        <p:nvPr/>
      </p:nvGrpSpPr>
      <p:grpSpPr>
        <a:xfrm>
          <a:off x="0" y="0"/>
          <a:ext cx="0" cy="0"/>
          <a:chOff x="0" y="0"/>
          <a:chExt cx="0" cy="0"/>
        </a:xfrm>
      </p:grpSpPr>
      <p:pic>
        <p:nvPicPr>
          <p:cNvPr id="4175" name="Google Shape;4175;p22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176" name="Google Shape;4176;p22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2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4178" name="Google Shape;4178;p22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179" name="Google Shape;4179;p22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0" name="Google Shape;4180;p22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1" name="Google Shape;4181;p22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4182" name="Google Shape;4182;p22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4183" name="Google Shape;4183;p22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9"/>
        <p:cNvGrpSpPr/>
        <p:nvPr/>
      </p:nvGrpSpPr>
      <p:grpSpPr>
        <a:xfrm>
          <a:off x="0" y="0"/>
          <a:ext cx="0" cy="0"/>
          <a:chOff x="0" y="0"/>
          <a:chExt cx="0" cy="0"/>
        </a:xfrm>
      </p:grpSpPr>
      <p:sp>
        <p:nvSpPr>
          <p:cNvPr id="330" name="Google Shape;330;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2" name="Google Shape;332;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4" name="Google Shape;334;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5" name="Google Shape;335;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3"/>
          <p:cNvGrpSpPr/>
          <p:nvPr/>
        </p:nvGrpSpPr>
        <p:grpSpPr>
          <a:xfrm>
            <a:off x="457427" y="3873038"/>
            <a:ext cx="602564" cy="377174"/>
            <a:chOff x="457200" y="1466425"/>
            <a:chExt cx="776900" cy="486300"/>
          </a:xfrm>
        </p:grpSpPr>
        <p:sp>
          <p:nvSpPr>
            <p:cNvPr id="338" name="Google Shape;33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9" name="Google Shape;33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3"/>
          <p:cNvGrpSpPr/>
          <p:nvPr/>
        </p:nvGrpSpPr>
        <p:grpSpPr>
          <a:xfrm>
            <a:off x="457315" y="4311142"/>
            <a:ext cx="602564" cy="377174"/>
            <a:chOff x="457200" y="1466425"/>
            <a:chExt cx="776900" cy="486300"/>
          </a:xfrm>
        </p:grpSpPr>
        <p:sp>
          <p:nvSpPr>
            <p:cNvPr id="343" name="Google Shape;34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4" name="Google Shape;34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3"/>
          <p:cNvGrpSpPr/>
          <p:nvPr/>
        </p:nvGrpSpPr>
        <p:grpSpPr>
          <a:xfrm>
            <a:off x="457377" y="2996663"/>
            <a:ext cx="602564" cy="377174"/>
            <a:chOff x="457200" y="1466425"/>
            <a:chExt cx="776900" cy="486300"/>
          </a:xfrm>
        </p:grpSpPr>
        <p:sp>
          <p:nvSpPr>
            <p:cNvPr id="348" name="Google Shape;34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9" name="Google Shape;34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3"/>
          <p:cNvGrpSpPr/>
          <p:nvPr/>
        </p:nvGrpSpPr>
        <p:grpSpPr>
          <a:xfrm>
            <a:off x="457265" y="3434767"/>
            <a:ext cx="602564" cy="377174"/>
            <a:chOff x="457200" y="1466425"/>
            <a:chExt cx="776900" cy="486300"/>
          </a:xfrm>
        </p:grpSpPr>
        <p:sp>
          <p:nvSpPr>
            <p:cNvPr id="353" name="Google Shape;35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4" name="Google Shape;35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402" y="2135288"/>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90" y="2573392"/>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23"/>
          <p:cNvGrpSpPr/>
          <p:nvPr/>
        </p:nvGrpSpPr>
        <p:grpSpPr>
          <a:xfrm>
            <a:off x="457352" y="1258913"/>
            <a:ext cx="602564" cy="377174"/>
            <a:chOff x="457200" y="1466425"/>
            <a:chExt cx="776900" cy="486300"/>
          </a:xfrm>
        </p:grpSpPr>
        <p:sp>
          <p:nvSpPr>
            <p:cNvPr id="368" name="Google Shape;36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9" name="Google Shape;36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23"/>
          <p:cNvGrpSpPr/>
          <p:nvPr/>
        </p:nvGrpSpPr>
        <p:grpSpPr>
          <a:xfrm>
            <a:off x="457240" y="1697017"/>
            <a:ext cx="602564" cy="377174"/>
            <a:chOff x="457200" y="1466425"/>
            <a:chExt cx="776900" cy="486300"/>
          </a:xfrm>
        </p:grpSpPr>
        <p:sp>
          <p:nvSpPr>
            <p:cNvPr id="373" name="Google Shape;37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4" name="Google Shape;37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4184"/>
        <p:cNvGrpSpPr/>
        <p:nvPr/>
      </p:nvGrpSpPr>
      <p:grpSpPr>
        <a:xfrm>
          <a:off x="0" y="0"/>
          <a:ext cx="0" cy="0"/>
          <a:chOff x="0" y="0"/>
          <a:chExt cx="0" cy="0"/>
        </a:xfrm>
      </p:grpSpPr>
      <p:pic>
        <p:nvPicPr>
          <p:cNvPr id="4185" name="Google Shape;4185;p22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186" name="Google Shape;4186;p22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2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4188" name="Google Shape;4188;p2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4189" name="Google Shape;4189;p22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0" name="Google Shape;4190;p22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1" name="Google Shape;4191;p22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4192" name="Google Shape;4192;p22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4193" name="Google Shape;4193;p22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194"/>
        <p:cNvGrpSpPr/>
        <p:nvPr/>
      </p:nvGrpSpPr>
      <p:grpSpPr>
        <a:xfrm>
          <a:off x="0" y="0"/>
          <a:ext cx="0" cy="0"/>
          <a:chOff x="0" y="0"/>
          <a:chExt cx="0" cy="0"/>
        </a:xfrm>
      </p:grpSpPr>
      <p:pic>
        <p:nvPicPr>
          <p:cNvPr id="4195" name="Google Shape;4195;p22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196" name="Google Shape;4196;p2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7" name="Google Shape;4197;p22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98" name="Google Shape;4198;p22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199" name="Google Shape;4199;p22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200" name="Google Shape;4200;p22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1" name="Google Shape;4201;p22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02" name="Google Shape;4202;p22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203" name="Google Shape;4203;p22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204"/>
        <p:cNvGrpSpPr/>
        <p:nvPr/>
      </p:nvGrpSpPr>
      <p:grpSpPr>
        <a:xfrm>
          <a:off x="0" y="0"/>
          <a:ext cx="0" cy="0"/>
          <a:chOff x="0" y="0"/>
          <a:chExt cx="0" cy="0"/>
        </a:xfrm>
      </p:grpSpPr>
      <p:pic>
        <p:nvPicPr>
          <p:cNvPr id="4205" name="Google Shape;4205;p2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206" name="Google Shape;4206;p22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207" name="Google Shape;4207;p2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4208" name="Google Shape;4208;p22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209" name="Google Shape;4209;p2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4210"/>
        <p:cNvGrpSpPr/>
        <p:nvPr/>
      </p:nvGrpSpPr>
      <p:grpSpPr>
        <a:xfrm>
          <a:off x="0" y="0"/>
          <a:ext cx="0" cy="0"/>
          <a:chOff x="0" y="0"/>
          <a:chExt cx="0" cy="0"/>
        </a:xfrm>
      </p:grpSpPr>
      <p:pic>
        <p:nvPicPr>
          <p:cNvPr id="4211" name="Google Shape;4211;p22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212" name="Google Shape;4212;p22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4213" name="Google Shape;4213;p2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214" name="Google Shape;4214;p2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4215"/>
        <p:cNvGrpSpPr/>
        <p:nvPr/>
      </p:nvGrpSpPr>
      <p:grpSpPr>
        <a:xfrm>
          <a:off x="0" y="0"/>
          <a:ext cx="0" cy="0"/>
          <a:chOff x="0" y="0"/>
          <a:chExt cx="0" cy="0"/>
        </a:xfrm>
      </p:grpSpPr>
      <p:sp>
        <p:nvSpPr>
          <p:cNvPr id="4216" name="Google Shape;4216;p2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17" name="Google Shape;4217;p2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18" name="Google Shape;4218;p2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19" name="Google Shape;4219;p2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20" name="Google Shape;4220;p2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21" name="Google Shape;4221;p2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2" name="Google Shape;4222;p229"/>
          <p:cNvSpPr txBox="1">
            <a:spLocks noGrp="1"/>
          </p:cNvSpPr>
          <p:nvPr>
            <p:ph type="body" idx="3"/>
          </p:nvPr>
        </p:nvSpPr>
        <p:spPr>
          <a:xfrm>
            <a:off x="175" y="1284250"/>
            <a:ext cx="9144000" cy="34620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4223"/>
        <p:cNvGrpSpPr/>
        <p:nvPr/>
      </p:nvGrpSpPr>
      <p:grpSpPr>
        <a:xfrm>
          <a:off x="0" y="0"/>
          <a:ext cx="0" cy="0"/>
          <a:chOff x="0" y="0"/>
          <a:chExt cx="0" cy="0"/>
        </a:xfrm>
      </p:grpSpPr>
      <p:pic>
        <p:nvPicPr>
          <p:cNvPr id="4224" name="Google Shape;4224;p23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4225" name="Google Shape;4225;p23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6" name="Google Shape;4226;p23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4227" name="Google Shape;4227;p23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8" name="Google Shape;4228;p23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9" name="Google Shape;4229;p2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30" name="Google Shape;4230;p2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4231" name="Google Shape;4231;p2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32" name="Google Shape;4232;p23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4233"/>
        <p:cNvGrpSpPr/>
        <p:nvPr/>
      </p:nvGrpSpPr>
      <p:grpSpPr>
        <a:xfrm>
          <a:off x="0" y="0"/>
          <a:ext cx="0" cy="0"/>
          <a:chOff x="0" y="0"/>
          <a:chExt cx="0" cy="0"/>
        </a:xfrm>
      </p:grpSpPr>
      <p:pic>
        <p:nvPicPr>
          <p:cNvPr id="4234" name="Google Shape;4234;p2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235" name="Google Shape;4235;p23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236" name="Google Shape;4236;p23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4237" name="Google Shape;4237;p2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238" name="Google Shape;4238;p2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4239"/>
        <p:cNvGrpSpPr/>
        <p:nvPr/>
      </p:nvGrpSpPr>
      <p:grpSpPr>
        <a:xfrm>
          <a:off x="0" y="0"/>
          <a:ext cx="0" cy="0"/>
          <a:chOff x="0" y="0"/>
          <a:chExt cx="0" cy="0"/>
        </a:xfrm>
      </p:grpSpPr>
      <p:pic>
        <p:nvPicPr>
          <p:cNvPr id="4240" name="Google Shape;4240;p23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241" name="Google Shape;4241;p23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3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244" name="Google Shape;4244;p23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4245" name="Google Shape;4245;p2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246" name="Google Shape;4246;p23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4247" name="Google Shape;4247;p23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4248"/>
        <p:cNvGrpSpPr/>
        <p:nvPr/>
      </p:nvGrpSpPr>
      <p:grpSpPr>
        <a:xfrm>
          <a:off x="0" y="0"/>
          <a:ext cx="0" cy="0"/>
          <a:chOff x="0" y="0"/>
          <a:chExt cx="0" cy="0"/>
        </a:xfrm>
      </p:grpSpPr>
      <p:pic>
        <p:nvPicPr>
          <p:cNvPr id="4249" name="Google Shape;4249;p23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250" name="Google Shape;4250;p23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1" name="Google Shape;4251;p23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252" name="Google Shape;4252;p23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3" name="Google Shape;4253;p23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4" name="Google Shape;4254;p23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4255" name="Google Shape;4255;p2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256" name="Google Shape;4256;p23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4257" name="Google Shape;4257;p2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8" name="Google Shape;4258;p23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4259"/>
        <p:cNvGrpSpPr/>
        <p:nvPr/>
      </p:nvGrpSpPr>
      <p:grpSpPr>
        <a:xfrm>
          <a:off x="0" y="0"/>
          <a:ext cx="0" cy="0"/>
          <a:chOff x="0" y="0"/>
          <a:chExt cx="0" cy="0"/>
        </a:xfrm>
      </p:grpSpPr>
      <p:pic>
        <p:nvPicPr>
          <p:cNvPr id="4260" name="Google Shape;4260;p23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4261" name="Google Shape;4261;p2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62" name="Google Shape;4262;p2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63" name="Google Shape;4263;p2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4" name="Google Shape;4264;p2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5" name="Google Shape;4265;p23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4266" name="Google Shape;4266;p2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7" name="Google Shape;4267;p23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8" name="Google Shape;4268;p23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6"/>
        <p:cNvGrpSpPr/>
        <p:nvPr/>
      </p:nvGrpSpPr>
      <p:grpSpPr>
        <a:xfrm>
          <a:off x="0" y="0"/>
          <a:ext cx="0" cy="0"/>
          <a:chOff x="0" y="0"/>
          <a:chExt cx="0" cy="0"/>
        </a:xfrm>
      </p:grpSpPr>
      <p:sp>
        <p:nvSpPr>
          <p:cNvPr id="377" name="Google Shape;377;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4"/>
          <p:cNvGrpSpPr/>
          <p:nvPr/>
        </p:nvGrpSpPr>
        <p:grpSpPr>
          <a:xfrm>
            <a:off x="457427" y="3873038"/>
            <a:ext cx="602564" cy="377174"/>
            <a:chOff x="457200" y="1466425"/>
            <a:chExt cx="776900" cy="486300"/>
          </a:xfrm>
        </p:grpSpPr>
        <p:sp>
          <p:nvSpPr>
            <p:cNvPr id="385" name="Google Shape;38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4"/>
          <p:cNvGrpSpPr/>
          <p:nvPr/>
        </p:nvGrpSpPr>
        <p:grpSpPr>
          <a:xfrm>
            <a:off x="457315" y="4311142"/>
            <a:ext cx="602564" cy="377174"/>
            <a:chOff x="457200" y="1466425"/>
            <a:chExt cx="776900" cy="486300"/>
          </a:xfrm>
        </p:grpSpPr>
        <p:sp>
          <p:nvSpPr>
            <p:cNvPr id="390" name="Google Shape;39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4"/>
          <p:cNvGrpSpPr/>
          <p:nvPr/>
        </p:nvGrpSpPr>
        <p:grpSpPr>
          <a:xfrm>
            <a:off x="457377" y="2996663"/>
            <a:ext cx="602564" cy="377174"/>
            <a:chOff x="457200" y="1466425"/>
            <a:chExt cx="776900" cy="486300"/>
          </a:xfrm>
        </p:grpSpPr>
        <p:sp>
          <p:nvSpPr>
            <p:cNvPr id="395" name="Google Shape;39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24"/>
          <p:cNvGrpSpPr/>
          <p:nvPr/>
        </p:nvGrpSpPr>
        <p:grpSpPr>
          <a:xfrm>
            <a:off x="457265" y="3434767"/>
            <a:ext cx="602564" cy="377174"/>
            <a:chOff x="457200" y="1466425"/>
            <a:chExt cx="776900" cy="486300"/>
          </a:xfrm>
        </p:grpSpPr>
        <p:sp>
          <p:nvSpPr>
            <p:cNvPr id="400" name="Google Shape;40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4"/>
          <p:cNvGrpSpPr/>
          <p:nvPr/>
        </p:nvGrpSpPr>
        <p:grpSpPr>
          <a:xfrm>
            <a:off x="457402" y="2135288"/>
            <a:ext cx="602564" cy="377174"/>
            <a:chOff x="457200" y="1466425"/>
            <a:chExt cx="776900" cy="486300"/>
          </a:xfrm>
        </p:grpSpPr>
        <p:sp>
          <p:nvSpPr>
            <p:cNvPr id="405" name="Google Shape;40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4"/>
          <p:cNvGrpSpPr/>
          <p:nvPr/>
        </p:nvGrpSpPr>
        <p:grpSpPr>
          <a:xfrm>
            <a:off x="457290" y="2573392"/>
            <a:ext cx="602564" cy="377174"/>
            <a:chOff x="457200" y="1466425"/>
            <a:chExt cx="776900" cy="486300"/>
          </a:xfrm>
        </p:grpSpPr>
        <p:sp>
          <p:nvSpPr>
            <p:cNvPr id="410" name="Google Shape;41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4"/>
          <p:cNvGrpSpPr/>
          <p:nvPr/>
        </p:nvGrpSpPr>
        <p:grpSpPr>
          <a:xfrm>
            <a:off x="457352" y="1258913"/>
            <a:ext cx="602564" cy="377174"/>
            <a:chOff x="457200" y="1466425"/>
            <a:chExt cx="776900" cy="486300"/>
          </a:xfrm>
        </p:grpSpPr>
        <p:sp>
          <p:nvSpPr>
            <p:cNvPr id="415" name="Google Shape;41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4"/>
          <p:cNvGrpSpPr/>
          <p:nvPr/>
        </p:nvGrpSpPr>
        <p:grpSpPr>
          <a:xfrm>
            <a:off x="457240" y="1697017"/>
            <a:ext cx="602564" cy="377174"/>
            <a:chOff x="457200" y="1466425"/>
            <a:chExt cx="776900" cy="486300"/>
          </a:xfrm>
        </p:grpSpPr>
        <p:sp>
          <p:nvSpPr>
            <p:cNvPr id="420" name="Google Shape;42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4269"/>
        <p:cNvGrpSpPr/>
        <p:nvPr/>
      </p:nvGrpSpPr>
      <p:grpSpPr>
        <a:xfrm>
          <a:off x="0" y="0"/>
          <a:ext cx="0" cy="0"/>
          <a:chOff x="0" y="0"/>
          <a:chExt cx="0" cy="0"/>
        </a:xfrm>
      </p:grpSpPr>
      <p:pic>
        <p:nvPicPr>
          <p:cNvPr id="4270" name="Google Shape;4270;p23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271" name="Google Shape;4271;p23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72" name="Google Shape;4272;p23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273" name="Google Shape;4273;p2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274" name="Google Shape;4274;p23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5" name="Google Shape;4275;p23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6" name="Google Shape;4276;p23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4277" name="Google Shape;4277;p2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278" name="Google Shape;4278;p23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4279"/>
        <p:cNvGrpSpPr/>
        <p:nvPr/>
      </p:nvGrpSpPr>
      <p:grpSpPr>
        <a:xfrm>
          <a:off x="0" y="0"/>
          <a:ext cx="0" cy="0"/>
          <a:chOff x="0" y="0"/>
          <a:chExt cx="0" cy="0"/>
        </a:xfrm>
      </p:grpSpPr>
      <p:sp>
        <p:nvSpPr>
          <p:cNvPr id="4280" name="Google Shape;4280;p23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81" name="Google Shape;4281;p2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2" name="Google Shape;4282;p2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3" name="Google Shape;4283;p23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4284" name="Google Shape;4284;p23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85" name="Google Shape;4285;p23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86" name="Google Shape;4286;p2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87" name="Google Shape;4287;p23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288" name="Google Shape;4288;p23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4289"/>
        <p:cNvGrpSpPr/>
        <p:nvPr/>
      </p:nvGrpSpPr>
      <p:grpSpPr>
        <a:xfrm>
          <a:off x="0" y="0"/>
          <a:ext cx="0" cy="0"/>
          <a:chOff x="0" y="0"/>
          <a:chExt cx="0" cy="0"/>
        </a:xfrm>
      </p:grpSpPr>
      <p:pic>
        <p:nvPicPr>
          <p:cNvPr id="4290" name="Google Shape;4290;p23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291" name="Google Shape;4291;p23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92" name="Google Shape;4292;p23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4293" name="Google Shape;4293;p23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94" name="Google Shape;4294;p23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4295" name="Google Shape;4295;p2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296" name="Google Shape;4296;p23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7" name="Google Shape;4297;p23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4298" name="Google Shape;4298;p23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9" name="Google Shape;4299;p23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4300"/>
        <p:cNvGrpSpPr/>
        <p:nvPr/>
      </p:nvGrpSpPr>
      <p:grpSpPr>
        <a:xfrm>
          <a:off x="0" y="0"/>
          <a:ext cx="0" cy="0"/>
          <a:chOff x="0" y="0"/>
          <a:chExt cx="0" cy="0"/>
        </a:xfrm>
      </p:grpSpPr>
      <p:sp>
        <p:nvSpPr>
          <p:cNvPr id="4301" name="Google Shape;4301;p23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4302" name="Google Shape;4302;p2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03" name="Google Shape;4303;p2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4304" name="Google Shape;4304;p23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4305" name="Google Shape;4305;p2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6" name="Google Shape;4306;p23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07" name="Google Shape;4307;p2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08" name="Google Shape;4308;p23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09" name="Google Shape;4309;p23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4310"/>
        <p:cNvGrpSpPr/>
        <p:nvPr/>
      </p:nvGrpSpPr>
      <p:grpSpPr>
        <a:xfrm>
          <a:off x="0" y="0"/>
          <a:ext cx="0" cy="0"/>
          <a:chOff x="0" y="0"/>
          <a:chExt cx="0" cy="0"/>
        </a:xfrm>
      </p:grpSpPr>
      <p:sp>
        <p:nvSpPr>
          <p:cNvPr id="4311" name="Google Shape;4311;p2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13" name="Google Shape;4313;p2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14" name="Google Shape;4314;p2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15" name="Google Shape;4315;p2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16" name="Google Shape;4316;p2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17" name="Google Shape;4317;p2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18" name="Google Shape;4318;p239"/>
          <p:cNvGrpSpPr/>
          <p:nvPr/>
        </p:nvGrpSpPr>
        <p:grpSpPr>
          <a:xfrm>
            <a:off x="457200" y="1378813"/>
            <a:ext cx="776889" cy="621300"/>
            <a:chOff x="457200" y="1378813"/>
            <a:chExt cx="776889" cy="621300"/>
          </a:xfrm>
        </p:grpSpPr>
        <p:sp>
          <p:nvSpPr>
            <p:cNvPr id="4319" name="Google Shape;4319;p23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20" name="Google Shape;4320;p23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239"/>
          <p:cNvGrpSpPr/>
          <p:nvPr/>
        </p:nvGrpSpPr>
        <p:grpSpPr>
          <a:xfrm>
            <a:off x="457200" y="2228725"/>
            <a:ext cx="776889" cy="621300"/>
            <a:chOff x="457200" y="1378813"/>
            <a:chExt cx="776889" cy="621300"/>
          </a:xfrm>
        </p:grpSpPr>
        <p:sp>
          <p:nvSpPr>
            <p:cNvPr id="4322" name="Google Shape;4322;p23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23" name="Google Shape;4323;p23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239"/>
          <p:cNvGrpSpPr/>
          <p:nvPr/>
        </p:nvGrpSpPr>
        <p:grpSpPr>
          <a:xfrm>
            <a:off x="457200" y="3073850"/>
            <a:ext cx="776889" cy="621300"/>
            <a:chOff x="457200" y="1378813"/>
            <a:chExt cx="776889" cy="621300"/>
          </a:xfrm>
        </p:grpSpPr>
        <p:sp>
          <p:nvSpPr>
            <p:cNvPr id="4325" name="Google Shape;4325;p23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326" name="Google Shape;4326;p23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239"/>
          <p:cNvGrpSpPr/>
          <p:nvPr/>
        </p:nvGrpSpPr>
        <p:grpSpPr>
          <a:xfrm>
            <a:off x="457200" y="3923750"/>
            <a:ext cx="776889" cy="621300"/>
            <a:chOff x="457200" y="1378813"/>
            <a:chExt cx="776889" cy="621300"/>
          </a:xfrm>
        </p:grpSpPr>
        <p:sp>
          <p:nvSpPr>
            <p:cNvPr id="4328" name="Google Shape;4328;p23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329" name="Google Shape;4329;p23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0" name="Google Shape;4330;p23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31" name="Google Shape;4331;p2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3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3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35" name="Google Shape;4335;p23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36" name="Google Shape;4336;p23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4337"/>
        <p:cNvGrpSpPr/>
        <p:nvPr/>
      </p:nvGrpSpPr>
      <p:grpSpPr>
        <a:xfrm>
          <a:off x="0" y="0"/>
          <a:ext cx="0" cy="0"/>
          <a:chOff x="0" y="0"/>
          <a:chExt cx="0" cy="0"/>
        </a:xfrm>
      </p:grpSpPr>
      <p:sp>
        <p:nvSpPr>
          <p:cNvPr id="4338" name="Google Shape;4338;p2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0" name="Google Shape;4340;p2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41" name="Google Shape;4341;p2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42" name="Google Shape;4342;p2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43" name="Google Shape;4343;p2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44" name="Google Shape;4344;p2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5" name="Google Shape;4345;p240"/>
          <p:cNvGrpSpPr/>
          <p:nvPr/>
        </p:nvGrpSpPr>
        <p:grpSpPr>
          <a:xfrm>
            <a:off x="457200" y="1300225"/>
            <a:ext cx="776889" cy="621300"/>
            <a:chOff x="457200" y="1378813"/>
            <a:chExt cx="776889" cy="621300"/>
          </a:xfrm>
        </p:grpSpPr>
        <p:sp>
          <p:nvSpPr>
            <p:cNvPr id="4346" name="Google Shape;4346;p24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4347" name="Google Shape;4347;p24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240"/>
          <p:cNvGrpSpPr/>
          <p:nvPr/>
        </p:nvGrpSpPr>
        <p:grpSpPr>
          <a:xfrm>
            <a:off x="457200" y="2000125"/>
            <a:ext cx="776889" cy="621300"/>
            <a:chOff x="457200" y="1378813"/>
            <a:chExt cx="776889" cy="621300"/>
          </a:xfrm>
        </p:grpSpPr>
        <p:sp>
          <p:nvSpPr>
            <p:cNvPr id="4349" name="Google Shape;4349;p24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4350" name="Google Shape;4350;p24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240"/>
          <p:cNvGrpSpPr/>
          <p:nvPr/>
        </p:nvGrpSpPr>
        <p:grpSpPr>
          <a:xfrm>
            <a:off x="457200" y="2692850"/>
            <a:ext cx="776889" cy="621300"/>
            <a:chOff x="457200" y="1378813"/>
            <a:chExt cx="776889" cy="621300"/>
          </a:xfrm>
        </p:grpSpPr>
        <p:sp>
          <p:nvSpPr>
            <p:cNvPr id="4352" name="Google Shape;4352;p24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353" name="Google Shape;4353;p24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240"/>
          <p:cNvGrpSpPr/>
          <p:nvPr/>
        </p:nvGrpSpPr>
        <p:grpSpPr>
          <a:xfrm>
            <a:off x="457200" y="3390350"/>
            <a:ext cx="776889" cy="621300"/>
            <a:chOff x="457200" y="1378813"/>
            <a:chExt cx="776889" cy="621300"/>
          </a:xfrm>
        </p:grpSpPr>
        <p:sp>
          <p:nvSpPr>
            <p:cNvPr id="4355" name="Google Shape;4355;p24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356" name="Google Shape;4356;p24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7" name="Google Shape;4357;p24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58" name="Google Shape;4358;p2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4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2" name="Google Shape;4362;p24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3" name="Google Shape;4363;p24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64" name="Google Shape;4364;p240"/>
          <p:cNvGrpSpPr/>
          <p:nvPr/>
        </p:nvGrpSpPr>
        <p:grpSpPr>
          <a:xfrm>
            <a:off x="469500" y="4083075"/>
            <a:ext cx="776889" cy="621300"/>
            <a:chOff x="457200" y="1378813"/>
            <a:chExt cx="776889" cy="621300"/>
          </a:xfrm>
        </p:grpSpPr>
        <p:sp>
          <p:nvSpPr>
            <p:cNvPr id="4365" name="Google Shape;4365;p24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366" name="Google Shape;4366;p24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7" name="Google Shape;4367;p2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4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4369"/>
        <p:cNvGrpSpPr/>
        <p:nvPr/>
      </p:nvGrpSpPr>
      <p:grpSpPr>
        <a:xfrm>
          <a:off x="0" y="0"/>
          <a:ext cx="0" cy="0"/>
          <a:chOff x="0" y="0"/>
          <a:chExt cx="0" cy="0"/>
        </a:xfrm>
      </p:grpSpPr>
      <p:sp>
        <p:nvSpPr>
          <p:cNvPr id="4370" name="Google Shape;4370;p2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2" name="Google Shape;4372;p2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73" name="Google Shape;4373;p2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74" name="Google Shape;4374;p2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375" name="Google Shape;4375;p2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76" name="Google Shape;4376;p2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77" name="Google Shape;4377;p241"/>
          <p:cNvGrpSpPr/>
          <p:nvPr/>
        </p:nvGrpSpPr>
        <p:grpSpPr>
          <a:xfrm>
            <a:off x="457200" y="1237825"/>
            <a:ext cx="776900" cy="486300"/>
            <a:chOff x="457200" y="1466425"/>
            <a:chExt cx="776900" cy="486300"/>
          </a:xfrm>
        </p:grpSpPr>
        <p:sp>
          <p:nvSpPr>
            <p:cNvPr id="4378" name="Google Shape;4378;p24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379" name="Google Shape;4379;p24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0" name="Google Shape;4380;p24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81" name="Google Shape;4381;p2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2" name="Google Shape;4382;p241"/>
          <p:cNvGrpSpPr/>
          <p:nvPr/>
        </p:nvGrpSpPr>
        <p:grpSpPr>
          <a:xfrm>
            <a:off x="457200" y="1828900"/>
            <a:ext cx="776900" cy="486300"/>
            <a:chOff x="457200" y="1466425"/>
            <a:chExt cx="776900" cy="486300"/>
          </a:xfrm>
        </p:grpSpPr>
        <p:sp>
          <p:nvSpPr>
            <p:cNvPr id="4383" name="Google Shape;4383;p24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384" name="Google Shape;4384;p24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5" name="Google Shape;4385;p2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6" name="Google Shape;4386;p241"/>
          <p:cNvGrpSpPr/>
          <p:nvPr/>
        </p:nvGrpSpPr>
        <p:grpSpPr>
          <a:xfrm>
            <a:off x="457200" y="2419975"/>
            <a:ext cx="776900" cy="486300"/>
            <a:chOff x="457200" y="1466425"/>
            <a:chExt cx="776900" cy="486300"/>
          </a:xfrm>
        </p:grpSpPr>
        <p:sp>
          <p:nvSpPr>
            <p:cNvPr id="4387" name="Google Shape;4387;p24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388" name="Google Shape;4388;p24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9" name="Google Shape;4389;p2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241"/>
          <p:cNvGrpSpPr/>
          <p:nvPr/>
        </p:nvGrpSpPr>
        <p:grpSpPr>
          <a:xfrm>
            <a:off x="457200" y="3011050"/>
            <a:ext cx="776900" cy="486300"/>
            <a:chOff x="457200" y="1466425"/>
            <a:chExt cx="776900" cy="486300"/>
          </a:xfrm>
        </p:grpSpPr>
        <p:sp>
          <p:nvSpPr>
            <p:cNvPr id="4391" name="Google Shape;4391;p24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392" name="Google Shape;4392;p24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3" name="Google Shape;4393;p2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4" name="Google Shape;4394;p241"/>
          <p:cNvGrpSpPr/>
          <p:nvPr/>
        </p:nvGrpSpPr>
        <p:grpSpPr>
          <a:xfrm>
            <a:off x="457200" y="3602137"/>
            <a:ext cx="776900" cy="486300"/>
            <a:chOff x="457200" y="1466425"/>
            <a:chExt cx="776900" cy="486300"/>
          </a:xfrm>
        </p:grpSpPr>
        <p:sp>
          <p:nvSpPr>
            <p:cNvPr id="4395" name="Google Shape;4395;p24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396" name="Google Shape;4396;p24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7" name="Google Shape;4397;p2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8" name="Google Shape;4398;p241"/>
          <p:cNvGrpSpPr/>
          <p:nvPr/>
        </p:nvGrpSpPr>
        <p:grpSpPr>
          <a:xfrm>
            <a:off x="457200" y="4193262"/>
            <a:ext cx="776900" cy="486300"/>
            <a:chOff x="457200" y="1466425"/>
            <a:chExt cx="776900" cy="486300"/>
          </a:xfrm>
        </p:grpSpPr>
        <p:sp>
          <p:nvSpPr>
            <p:cNvPr id="4399" name="Google Shape;4399;p24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400" name="Google Shape;4400;p24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1" name="Google Shape;4401;p24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2" name="Google Shape;4402;p24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3" name="Google Shape;4403;p24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4" name="Google Shape;4404;p24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5" name="Google Shape;4405;p24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4406"/>
        <p:cNvGrpSpPr/>
        <p:nvPr/>
      </p:nvGrpSpPr>
      <p:grpSpPr>
        <a:xfrm>
          <a:off x="0" y="0"/>
          <a:ext cx="0" cy="0"/>
          <a:chOff x="0" y="0"/>
          <a:chExt cx="0" cy="0"/>
        </a:xfrm>
      </p:grpSpPr>
      <p:sp>
        <p:nvSpPr>
          <p:cNvPr id="4407" name="Google Shape;4407;p24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9" name="Google Shape;4409;p2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10" name="Google Shape;4410;p2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11" name="Google Shape;4411;p2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12" name="Google Shape;4412;p2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13" name="Google Shape;4413;p2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14" name="Google Shape;4414;p242"/>
          <p:cNvGrpSpPr/>
          <p:nvPr/>
        </p:nvGrpSpPr>
        <p:grpSpPr>
          <a:xfrm>
            <a:off x="457200" y="1237825"/>
            <a:ext cx="776900" cy="486300"/>
            <a:chOff x="457200" y="1466425"/>
            <a:chExt cx="776900" cy="486300"/>
          </a:xfrm>
        </p:grpSpPr>
        <p:sp>
          <p:nvSpPr>
            <p:cNvPr id="4415" name="Google Shape;4415;p24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4416" name="Google Shape;4416;p24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7" name="Google Shape;4417;p24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18" name="Google Shape;4418;p24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9" name="Google Shape;4419;p242"/>
          <p:cNvGrpSpPr/>
          <p:nvPr/>
        </p:nvGrpSpPr>
        <p:grpSpPr>
          <a:xfrm>
            <a:off x="457200" y="1828900"/>
            <a:ext cx="776900" cy="486300"/>
            <a:chOff x="457200" y="1466425"/>
            <a:chExt cx="776900" cy="486300"/>
          </a:xfrm>
        </p:grpSpPr>
        <p:sp>
          <p:nvSpPr>
            <p:cNvPr id="4420" name="Google Shape;4420;p24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4421" name="Google Shape;4421;p24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2" name="Google Shape;4422;p24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3" name="Google Shape;4423;p242"/>
          <p:cNvGrpSpPr/>
          <p:nvPr/>
        </p:nvGrpSpPr>
        <p:grpSpPr>
          <a:xfrm>
            <a:off x="457200" y="2419975"/>
            <a:ext cx="776900" cy="486300"/>
            <a:chOff x="457200" y="1466425"/>
            <a:chExt cx="776900" cy="486300"/>
          </a:xfrm>
        </p:grpSpPr>
        <p:sp>
          <p:nvSpPr>
            <p:cNvPr id="4424" name="Google Shape;4424;p24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4425" name="Google Shape;4425;p24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6" name="Google Shape;4426;p24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242"/>
          <p:cNvGrpSpPr/>
          <p:nvPr/>
        </p:nvGrpSpPr>
        <p:grpSpPr>
          <a:xfrm>
            <a:off x="457200" y="3011050"/>
            <a:ext cx="776900" cy="486300"/>
            <a:chOff x="457200" y="1466425"/>
            <a:chExt cx="776900" cy="486300"/>
          </a:xfrm>
        </p:grpSpPr>
        <p:sp>
          <p:nvSpPr>
            <p:cNvPr id="4428" name="Google Shape;4428;p24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4429" name="Google Shape;4429;p24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0" name="Google Shape;4430;p24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1" name="Google Shape;4431;p242"/>
          <p:cNvGrpSpPr/>
          <p:nvPr/>
        </p:nvGrpSpPr>
        <p:grpSpPr>
          <a:xfrm>
            <a:off x="457200" y="3602137"/>
            <a:ext cx="776900" cy="486300"/>
            <a:chOff x="457200" y="1466425"/>
            <a:chExt cx="776900" cy="486300"/>
          </a:xfrm>
        </p:grpSpPr>
        <p:sp>
          <p:nvSpPr>
            <p:cNvPr id="4432" name="Google Shape;4432;p24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4433" name="Google Shape;4433;p24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4" name="Google Shape;4434;p24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5" name="Google Shape;4435;p242"/>
          <p:cNvGrpSpPr/>
          <p:nvPr/>
        </p:nvGrpSpPr>
        <p:grpSpPr>
          <a:xfrm>
            <a:off x="457200" y="4193262"/>
            <a:ext cx="776900" cy="486300"/>
            <a:chOff x="457200" y="1466425"/>
            <a:chExt cx="776900" cy="486300"/>
          </a:xfrm>
        </p:grpSpPr>
        <p:sp>
          <p:nvSpPr>
            <p:cNvPr id="4436" name="Google Shape;4436;p24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4437" name="Google Shape;4437;p24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8" name="Google Shape;4438;p24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9" name="Google Shape;4439;p24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0" name="Google Shape;4440;p24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1" name="Google Shape;4441;p24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2" name="Google Shape;4442;p24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4443"/>
        <p:cNvGrpSpPr/>
        <p:nvPr/>
      </p:nvGrpSpPr>
      <p:grpSpPr>
        <a:xfrm>
          <a:off x="0" y="0"/>
          <a:ext cx="0" cy="0"/>
          <a:chOff x="0" y="0"/>
          <a:chExt cx="0" cy="0"/>
        </a:xfrm>
      </p:grpSpPr>
      <p:sp>
        <p:nvSpPr>
          <p:cNvPr id="4444" name="Google Shape;4444;p24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6" name="Google Shape;4446;p2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47" name="Google Shape;4447;p2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48" name="Google Shape;4448;p2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49" name="Google Shape;4449;p2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50" name="Google Shape;4450;p2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51" name="Google Shape;4451;p243"/>
          <p:cNvGrpSpPr/>
          <p:nvPr/>
        </p:nvGrpSpPr>
        <p:grpSpPr>
          <a:xfrm>
            <a:off x="457222" y="1149803"/>
            <a:ext cx="713194" cy="446423"/>
            <a:chOff x="457200" y="1466425"/>
            <a:chExt cx="776900" cy="486300"/>
          </a:xfrm>
        </p:grpSpPr>
        <p:sp>
          <p:nvSpPr>
            <p:cNvPr id="4452" name="Google Shape;4452;p24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453" name="Google Shape;4453;p24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4" name="Google Shape;4454;p24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55" name="Google Shape;4455;p24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6" name="Google Shape;4456;p243"/>
          <p:cNvGrpSpPr/>
          <p:nvPr/>
        </p:nvGrpSpPr>
        <p:grpSpPr>
          <a:xfrm>
            <a:off x="457222" y="1672428"/>
            <a:ext cx="713194" cy="446423"/>
            <a:chOff x="457200" y="1466425"/>
            <a:chExt cx="776900" cy="486300"/>
          </a:xfrm>
        </p:grpSpPr>
        <p:sp>
          <p:nvSpPr>
            <p:cNvPr id="4457" name="Google Shape;4457;p24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458" name="Google Shape;4458;p24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9" name="Google Shape;4459;p24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0" name="Google Shape;4460;p24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243"/>
          <p:cNvGrpSpPr/>
          <p:nvPr/>
        </p:nvGrpSpPr>
        <p:grpSpPr>
          <a:xfrm>
            <a:off x="457197" y="2195578"/>
            <a:ext cx="713194" cy="446423"/>
            <a:chOff x="457200" y="1466425"/>
            <a:chExt cx="776900" cy="486300"/>
          </a:xfrm>
        </p:grpSpPr>
        <p:sp>
          <p:nvSpPr>
            <p:cNvPr id="4462" name="Google Shape;4462;p24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463" name="Google Shape;4463;p24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4" name="Google Shape;4464;p24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65" name="Google Shape;4465;p24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243"/>
          <p:cNvGrpSpPr/>
          <p:nvPr/>
        </p:nvGrpSpPr>
        <p:grpSpPr>
          <a:xfrm>
            <a:off x="457197" y="2718203"/>
            <a:ext cx="713194" cy="446423"/>
            <a:chOff x="457200" y="1466425"/>
            <a:chExt cx="776900" cy="486300"/>
          </a:xfrm>
        </p:grpSpPr>
        <p:sp>
          <p:nvSpPr>
            <p:cNvPr id="4467" name="Google Shape;4467;p24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468" name="Google Shape;4468;p24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9" name="Google Shape;4469;p24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0" name="Google Shape;4470;p24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243"/>
          <p:cNvGrpSpPr/>
          <p:nvPr/>
        </p:nvGrpSpPr>
        <p:grpSpPr>
          <a:xfrm>
            <a:off x="457222" y="3240828"/>
            <a:ext cx="713194" cy="446423"/>
            <a:chOff x="457200" y="1466425"/>
            <a:chExt cx="776900" cy="486300"/>
          </a:xfrm>
        </p:grpSpPr>
        <p:sp>
          <p:nvSpPr>
            <p:cNvPr id="4472" name="Google Shape;4472;p24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73" name="Google Shape;4473;p24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4" name="Google Shape;4474;p24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5" name="Google Shape;4475;p24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243"/>
          <p:cNvGrpSpPr/>
          <p:nvPr/>
        </p:nvGrpSpPr>
        <p:grpSpPr>
          <a:xfrm>
            <a:off x="457222" y="3763453"/>
            <a:ext cx="713194" cy="446423"/>
            <a:chOff x="457200" y="1466425"/>
            <a:chExt cx="776900" cy="486300"/>
          </a:xfrm>
        </p:grpSpPr>
        <p:sp>
          <p:nvSpPr>
            <p:cNvPr id="4477" name="Google Shape;4477;p24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8" name="Google Shape;4478;p24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9" name="Google Shape;4479;p24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0" name="Google Shape;4480;p24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243"/>
          <p:cNvGrpSpPr/>
          <p:nvPr/>
        </p:nvGrpSpPr>
        <p:grpSpPr>
          <a:xfrm>
            <a:off x="457222" y="4311603"/>
            <a:ext cx="713194" cy="446423"/>
            <a:chOff x="457200" y="1466425"/>
            <a:chExt cx="776900" cy="486300"/>
          </a:xfrm>
        </p:grpSpPr>
        <p:sp>
          <p:nvSpPr>
            <p:cNvPr id="4482" name="Google Shape;4482;p24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83" name="Google Shape;4483;p24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4" name="Google Shape;4484;p24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4485"/>
        <p:cNvGrpSpPr/>
        <p:nvPr/>
      </p:nvGrpSpPr>
      <p:grpSpPr>
        <a:xfrm>
          <a:off x="0" y="0"/>
          <a:ext cx="0" cy="0"/>
          <a:chOff x="0" y="0"/>
          <a:chExt cx="0" cy="0"/>
        </a:xfrm>
      </p:grpSpPr>
      <p:sp>
        <p:nvSpPr>
          <p:cNvPr id="4486" name="Google Shape;4486;p2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7" name="Google Shape;4487;p2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88" name="Google Shape;4488;p2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9" name="Google Shape;4489;p2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0" name="Google Shape;4490;p2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91" name="Google Shape;4491;p2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2" name="Google Shape;4492;p24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3" name="Google Shape;4493;p244"/>
          <p:cNvGrpSpPr/>
          <p:nvPr/>
        </p:nvGrpSpPr>
        <p:grpSpPr>
          <a:xfrm>
            <a:off x="457427" y="3873038"/>
            <a:ext cx="602564" cy="377174"/>
            <a:chOff x="457200" y="1466425"/>
            <a:chExt cx="776900" cy="486300"/>
          </a:xfrm>
        </p:grpSpPr>
        <p:sp>
          <p:nvSpPr>
            <p:cNvPr id="4494" name="Google Shape;4494;p24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95" name="Google Shape;4495;p24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24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7" name="Google Shape;4497;p24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8" name="Google Shape;4498;p244"/>
          <p:cNvGrpSpPr/>
          <p:nvPr/>
        </p:nvGrpSpPr>
        <p:grpSpPr>
          <a:xfrm>
            <a:off x="457315" y="4311142"/>
            <a:ext cx="602564" cy="377174"/>
            <a:chOff x="457200" y="1466425"/>
            <a:chExt cx="776900" cy="486300"/>
          </a:xfrm>
        </p:grpSpPr>
        <p:sp>
          <p:nvSpPr>
            <p:cNvPr id="4499" name="Google Shape;4499;p24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00" name="Google Shape;4500;p24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1" name="Google Shape;4501;p24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2" name="Google Shape;4502;p24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244"/>
          <p:cNvGrpSpPr/>
          <p:nvPr/>
        </p:nvGrpSpPr>
        <p:grpSpPr>
          <a:xfrm>
            <a:off x="457377" y="2996663"/>
            <a:ext cx="602564" cy="377174"/>
            <a:chOff x="457200" y="1466425"/>
            <a:chExt cx="776900" cy="486300"/>
          </a:xfrm>
        </p:grpSpPr>
        <p:sp>
          <p:nvSpPr>
            <p:cNvPr id="4504" name="Google Shape;4504;p24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05" name="Google Shape;4505;p24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6" name="Google Shape;4506;p24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7" name="Google Shape;4507;p24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8" name="Google Shape;4508;p244"/>
          <p:cNvGrpSpPr/>
          <p:nvPr/>
        </p:nvGrpSpPr>
        <p:grpSpPr>
          <a:xfrm>
            <a:off x="457265" y="3434767"/>
            <a:ext cx="602564" cy="377174"/>
            <a:chOff x="457200" y="1466425"/>
            <a:chExt cx="776900" cy="486300"/>
          </a:xfrm>
        </p:grpSpPr>
        <p:sp>
          <p:nvSpPr>
            <p:cNvPr id="4509" name="Google Shape;4509;p24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10" name="Google Shape;4510;p24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1" name="Google Shape;4511;p24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2" name="Google Shape;4512;p24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3" name="Google Shape;4513;p244"/>
          <p:cNvGrpSpPr/>
          <p:nvPr/>
        </p:nvGrpSpPr>
        <p:grpSpPr>
          <a:xfrm>
            <a:off x="457402" y="2135288"/>
            <a:ext cx="602564" cy="377174"/>
            <a:chOff x="457200" y="1466425"/>
            <a:chExt cx="776900" cy="486300"/>
          </a:xfrm>
        </p:grpSpPr>
        <p:sp>
          <p:nvSpPr>
            <p:cNvPr id="4514" name="Google Shape;4514;p24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15" name="Google Shape;4515;p24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6" name="Google Shape;4516;p24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7" name="Google Shape;4517;p24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244"/>
          <p:cNvGrpSpPr/>
          <p:nvPr/>
        </p:nvGrpSpPr>
        <p:grpSpPr>
          <a:xfrm>
            <a:off x="457290" y="2573392"/>
            <a:ext cx="602564" cy="377174"/>
            <a:chOff x="457200" y="1466425"/>
            <a:chExt cx="776900" cy="486300"/>
          </a:xfrm>
        </p:grpSpPr>
        <p:sp>
          <p:nvSpPr>
            <p:cNvPr id="4519" name="Google Shape;4519;p24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20" name="Google Shape;4520;p24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1" name="Google Shape;4521;p24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2" name="Google Shape;4522;p24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3" name="Google Shape;4523;p244"/>
          <p:cNvGrpSpPr/>
          <p:nvPr/>
        </p:nvGrpSpPr>
        <p:grpSpPr>
          <a:xfrm>
            <a:off x="457352" y="1258913"/>
            <a:ext cx="602564" cy="377174"/>
            <a:chOff x="457200" y="1466425"/>
            <a:chExt cx="776900" cy="486300"/>
          </a:xfrm>
        </p:grpSpPr>
        <p:sp>
          <p:nvSpPr>
            <p:cNvPr id="4524" name="Google Shape;4524;p24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525" name="Google Shape;4525;p24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6" name="Google Shape;4526;p24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7" name="Google Shape;4527;p24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8" name="Google Shape;4528;p244"/>
          <p:cNvGrpSpPr/>
          <p:nvPr/>
        </p:nvGrpSpPr>
        <p:grpSpPr>
          <a:xfrm>
            <a:off x="457240" y="1697017"/>
            <a:ext cx="602564" cy="377174"/>
            <a:chOff x="457200" y="1466425"/>
            <a:chExt cx="776900" cy="486300"/>
          </a:xfrm>
        </p:grpSpPr>
        <p:sp>
          <p:nvSpPr>
            <p:cNvPr id="4529" name="Google Shape;4529;p24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530" name="Google Shape;4530;p24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1" name="Google Shape;4531;p24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3"/>
        <p:cNvGrpSpPr/>
        <p:nvPr/>
      </p:nvGrpSpPr>
      <p:grpSpPr>
        <a:xfrm>
          <a:off x="0" y="0"/>
          <a:ext cx="0" cy="0"/>
          <a:chOff x="0" y="0"/>
          <a:chExt cx="0" cy="0"/>
        </a:xfrm>
      </p:grpSpPr>
      <p:sp>
        <p:nvSpPr>
          <p:cNvPr id="424" name="Google Shape;42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0" name="Google Shape;430;p25"/>
          <p:cNvGrpSpPr/>
          <p:nvPr/>
        </p:nvGrpSpPr>
        <p:grpSpPr>
          <a:xfrm>
            <a:off x="457181" y="1345103"/>
            <a:ext cx="533372" cy="533480"/>
            <a:chOff x="457200" y="1378813"/>
            <a:chExt cx="695400" cy="695450"/>
          </a:xfrm>
        </p:grpSpPr>
        <p:sp>
          <p:nvSpPr>
            <p:cNvPr id="431" name="Google Shape;431;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2" name="Google Shape;432;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5" name="Google Shape;435;p25"/>
          <p:cNvGrpSpPr/>
          <p:nvPr/>
        </p:nvGrpSpPr>
        <p:grpSpPr>
          <a:xfrm>
            <a:off x="3381356" y="1345103"/>
            <a:ext cx="533372" cy="533480"/>
            <a:chOff x="457200" y="1378813"/>
            <a:chExt cx="695400" cy="695450"/>
          </a:xfrm>
        </p:grpSpPr>
        <p:sp>
          <p:nvSpPr>
            <p:cNvPr id="436" name="Google Shape;436;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7" name="Google Shape;437;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5"/>
          <p:cNvSpPr/>
          <p:nvPr/>
        </p:nvSpPr>
        <p:spPr>
          <a:xfrm flipH="1">
            <a:off x="36484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txBox="1">
            <a:spLocks noGrp="1"/>
          </p:cNvSpPr>
          <p:nvPr>
            <p:ph type="subTitle" idx="4"/>
          </p:nvPr>
        </p:nvSpPr>
        <p:spPr>
          <a:xfrm>
            <a:off x="36484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0" name="Google Shape;440;p25"/>
          <p:cNvGrpSpPr/>
          <p:nvPr/>
        </p:nvGrpSpPr>
        <p:grpSpPr>
          <a:xfrm>
            <a:off x="6134081" y="1345853"/>
            <a:ext cx="533372" cy="533480"/>
            <a:chOff x="457200" y="1378813"/>
            <a:chExt cx="695400" cy="695450"/>
          </a:xfrm>
        </p:grpSpPr>
        <p:sp>
          <p:nvSpPr>
            <p:cNvPr id="441" name="Google Shape;441;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2" name="Google Shape;442;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532"/>
        <p:cNvGrpSpPr/>
        <p:nvPr/>
      </p:nvGrpSpPr>
      <p:grpSpPr>
        <a:xfrm>
          <a:off x="0" y="0"/>
          <a:ext cx="0" cy="0"/>
          <a:chOff x="0" y="0"/>
          <a:chExt cx="0" cy="0"/>
        </a:xfrm>
      </p:grpSpPr>
      <p:sp>
        <p:nvSpPr>
          <p:cNvPr id="4533" name="Google Shape;4533;p2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4" name="Google Shape;4534;p2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35" name="Google Shape;4535;p2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36" name="Google Shape;4536;p2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37" name="Google Shape;4537;p2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8" name="Google Shape;4538;p2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39" name="Google Shape;4539;p24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0" name="Google Shape;4540;p245"/>
          <p:cNvGrpSpPr/>
          <p:nvPr/>
        </p:nvGrpSpPr>
        <p:grpSpPr>
          <a:xfrm>
            <a:off x="457427" y="3873038"/>
            <a:ext cx="602564" cy="377174"/>
            <a:chOff x="457200" y="1466425"/>
            <a:chExt cx="776900" cy="486300"/>
          </a:xfrm>
        </p:grpSpPr>
        <p:sp>
          <p:nvSpPr>
            <p:cNvPr id="4541" name="Google Shape;4541;p24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42" name="Google Shape;4542;p24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3" name="Google Shape;4543;p24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4" name="Google Shape;4544;p24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5" name="Google Shape;4545;p245"/>
          <p:cNvGrpSpPr/>
          <p:nvPr/>
        </p:nvGrpSpPr>
        <p:grpSpPr>
          <a:xfrm>
            <a:off x="457315" y="4311142"/>
            <a:ext cx="602564" cy="377174"/>
            <a:chOff x="457200" y="1466425"/>
            <a:chExt cx="776900" cy="486300"/>
          </a:xfrm>
        </p:grpSpPr>
        <p:sp>
          <p:nvSpPr>
            <p:cNvPr id="4546" name="Google Shape;4546;p24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47" name="Google Shape;4547;p24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8" name="Google Shape;4548;p24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9" name="Google Shape;4549;p24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0" name="Google Shape;4550;p245"/>
          <p:cNvGrpSpPr/>
          <p:nvPr/>
        </p:nvGrpSpPr>
        <p:grpSpPr>
          <a:xfrm>
            <a:off x="457377" y="2996663"/>
            <a:ext cx="602564" cy="377174"/>
            <a:chOff x="457200" y="1466425"/>
            <a:chExt cx="776900" cy="486300"/>
          </a:xfrm>
        </p:grpSpPr>
        <p:sp>
          <p:nvSpPr>
            <p:cNvPr id="4551" name="Google Shape;4551;p24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52" name="Google Shape;4552;p24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3" name="Google Shape;4553;p24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4" name="Google Shape;4554;p24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245"/>
          <p:cNvGrpSpPr/>
          <p:nvPr/>
        </p:nvGrpSpPr>
        <p:grpSpPr>
          <a:xfrm>
            <a:off x="457265" y="3434767"/>
            <a:ext cx="602564" cy="377174"/>
            <a:chOff x="457200" y="1466425"/>
            <a:chExt cx="776900" cy="486300"/>
          </a:xfrm>
        </p:grpSpPr>
        <p:sp>
          <p:nvSpPr>
            <p:cNvPr id="4556" name="Google Shape;4556;p24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557" name="Google Shape;4557;p24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8" name="Google Shape;4558;p24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9" name="Google Shape;4559;p24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0" name="Google Shape;4560;p245"/>
          <p:cNvGrpSpPr/>
          <p:nvPr/>
        </p:nvGrpSpPr>
        <p:grpSpPr>
          <a:xfrm>
            <a:off x="457402" y="2135288"/>
            <a:ext cx="602564" cy="377174"/>
            <a:chOff x="457200" y="1466425"/>
            <a:chExt cx="776900" cy="486300"/>
          </a:xfrm>
        </p:grpSpPr>
        <p:sp>
          <p:nvSpPr>
            <p:cNvPr id="4561" name="Google Shape;4561;p24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62" name="Google Shape;4562;p24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3" name="Google Shape;4563;p24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4" name="Google Shape;4564;p24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5" name="Google Shape;4565;p245"/>
          <p:cNvGrpSpPr/>
          <p:nvPr/>
        </p:nvGrpSpPr>
        <p:grpSpPr>
          <a:xfrm>
            <a:off x="457290" y="2573392"/>
            <a:ext cx="602564" cy="377174"/>
            <a:chOff x="457200" y="1466425"/>
            <a:chExt cx="776900" cy="486300"/>
          </a:xfrm>
        </p:grpSpPr>
        <p:sp>
          <p:nvSpPr>
            <p:cNvPr id="4566" name="Google Shape;4566;p24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67" name="Google Shape;4567;p24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8" name="Google Shape;4568;p24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9" name="Google Shape;4569;p24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245"/>
          <p:cNvGrpSpPr/>
          <p:nvPr/>
        </p:nvGrpSpPr>
        <p:grpSpPr>
          <a:xfrm>
            <a:off x="457352" y="1258913"/>
            <a:ext cx="602564" cy="377174"/>
            <a:chOff x="457200" y="1466425"/>
            <a:chExt cx="776900" cy="486300"/>
          </a:xfrm>
        </p:grpSpPr>
        <p:sp>
          <p:nvSpPr>
            <p:cNvPr id="4571" name="Google Shape;4571;p24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572" name="Google Shape;4572;p24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3" name="Google Shape;4573;p24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4" name="Google Shape;4574;p24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5" name="Google Shape;4575;p245"/>
          <p:cNvGrpSpPr/>
          <p:nvPr/>
        </p:nvGrpSpPr>
        <p:grpSpPr>
          <a:xfrm>
            <a:off x="457240" y="1697017"/>
            <a:ext cx="602564" cy="377174"/>
            <a:chOff x="457200" y="1466425"/>
            <a:chExt cx="776900" cy="486300"/>
          </a:xfrm>
        </p:grpSpPr>
        <p:sp>
          <p:nvSpPr>
            <p:cNvPr id="4576" name="Google Shape;4576;p24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577" name="Google Shape;4577;p24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8" name="Google Shape;4578;p24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579"/>
        <p:cNvGrpSpPr/>
        <p:nvPr/>
      </p:nvGrpSpPr>
      <p:grpSpPr>
        <a:xfrm>
          <a:off x="0" y="0"/>
          <a:ext cx="0" cy="0"/>
          <a:chOff x="0" y="0"/>
          <a:chExt cx="0" cy="0"/>
        </a:xfrm>
      </p:grpSpPr>
      <p:sp>
        <p:nvSpPr>
          <p:cNvPr id="4580" name="Google Shape;4580;p2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1" name="Google Shape;4581;p2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2" name="Google Shape;4582;p2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83" name="Google Shape;4583;p2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84" name="Google Shape;4584;p2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85" name="Google Shape;4585;p2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6" name="Google Shape;4586;p246"/>
          <p:cNvGrpSpPr/>
          <p:nvPr/>
        </p:nvGrpSpPr>
        <p:grpSpPr>
          <a:xfrm>
            <a:off x="457181" y="1345103"/>
            <a:ext cx="533372" cy="533480"/>
            <a:chOff x="457200" y="1378813"/>
            <a:chExt cx="695400" cy="695450"/>
          </a:xfrm>
        </p:grpSpPr>
        <p:sp>
          <p:nvSpPr>
            <p:cNvPr id="4587" name="Google Shape;4587;p24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88" name="Google Shape;4588;p24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9" name="Google Shape;4589;p24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4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91" name="Google Shape;4591;p246"/>
          <p:cNvGrpSpPr/>
          <p:nvPr/>
        </p:nvGrpSpPr>
        <p:grpSpPr>
          <a:xfrm>
            <a:off x="3228956" y="1345103"/>
            <a:ext cx="533372" cy="533480"/>
            <a:chOff x="457200" y="1378813"/>
            <a:chExt cx="695400" cy="695450"/>
          </a:xfrm>
        </p:grpSpPr>
        <p:sp>
          <p:nvSpPr>
            <p:cNvPr id="4592" name="Google Shape;4592;p24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93" name="Google Shape;4593;p24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4" name="Google Shape;4594;p246"/>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46"/>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96" name="Google Shape;4596;p246"/>
          <p:cNvGrpSpPr/>
          <p:nvPr/>
        </p:nvGrpSpPr>
        <p:grpSpPr>
          <a:xfrm>
            <a:off x="6134081" y="1345853"/>
            <a:ext cx="533372" cy="533480"/>
            <a:chOff x="457200" y="1378813"/>
            <a:chExt cx="695400" cy="695450"/>
          </a:xfrm>
        </p:grpSpPr>
        <p:sp>
          <p:nvSpPr>
            <p:cNvPr id="4597" name="Google Shape;4597;p24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598" name="Google Shape;4598;p24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9" name="Google Shape;4599;p24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4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601"/>
        <p:cNvGrpSpPr/>
        <p:nvPr/>
      </p:nvGrpSpPr>
      <p:grpSpPr>
        <a:xfrm>
          <a:off x="0" y="0"/>
          <a:ext cx="0" cy="0"/>
          <a:chOff x="0" y="0"/>
          <a:chExt cx="0" cy="0"/>
        </a:xfrm>
      </p:grpSpPr>
      <p:pic>
        <p:nvPicPr>
          <p:cNvPr id="4602" name="Google Shape;4602;p24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03" name="Google Shape;4603;p24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05" name="Google Shape;4605;p2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6" name="Google Shape;4606;p2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07" name="Google Shape;4607;p2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08" name="Google Shape;4608;p2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09" name="Google Shape;4609;p2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610" name="Google Shape;4610;p247"/>
          <p:cNvGrpSpPr/>
          <p:nvPr/>
        </p:nvGrpSpPr>
        <p:grpSpPr>
          <a:xfrm>
            <a:off x="457206" y="1421303"/>
            <a:ext cx="533372" cy="533480"/>
            <a:chOff x="457200" y="1378813"/>
            <a:chExt cx="695400" cy="695450"/>
          </a:xfrm>
        </p:grpSpPr>
        <p:sp>
          <p:nvSpPr>
            <p:cNvPr id="4611" name="Google Shape;4611;p24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12" name="Google Shape;4612;p24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3" name="Google Shape;4613;p24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4" name="Google Shape;4614;p24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5" name="Google Shape;4615;p24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6" name="Google Shape;4616;p247"/>
          <p:cNvGrpSpPr/>
          <p:nvPr/>
        </p:nvGrpSpPr>
        <p:grpSpPr>
          <a:xfrm>
            <a:off x="4936306" y="1423553"/>
            <a:ext cx="533372" cy="533480"/>
            <a:chOff x="457200" y="1378813"/>
            <a:chExt cx="695400" cy="695450"/>
          </a:xfrm>
        </p:grpSpPr>
        <p:sp>
          <p:nvSpPr>
            <p:cNvPr id="4617" name="Google Shape;4617;p24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8" name="Google Shape;4618;p24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24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0" name="Google Shape;4620;p24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21"/>
        <p:cNvGrpSpPr/>
        <p:nvPr/>
      </p:nvGrpSpPr>
      <p:grpSpPr>
        <a:xfrm>
          <a:off x="0" y="0"/>
          <a:ext cx="0" cy="0"/>
          <a:chOff x="0" y="0"/>
          <a:chExt cx="0" cy="0"/>
        </a:xfrm>
      </p:grpSpPr>
      <p:sp>
        <p:nvSpPr>
          <p:cNvPr id="4622" name="Google Shape;4622;p2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3" name="Google Shape;4623;p2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24" name="Google Shape;4624;p2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25" name="Google Shape;4625;p2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6" name="Google Shape;4626;p2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27" name="Google Shape;4627;p2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8" name="Google Shape;4628;p24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29" name="Google Shape;4629;p24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4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4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4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4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634" name="Google Shape;4634;p24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635" name="Google Shape;4635;p24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4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4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4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4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640" name="Google Shape;4640;p24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641" name="Google Shape;4641;p24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4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4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4" name="Google Shape;4644;p24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645" name="Google Shape;4645;p24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6" name="Google Shape;4646;p24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7" name="Google Shape;4647;p24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648"/>
        <p:cNvGrpSpPr/>
        <p:nvPr/>
      </p:nvGrpSpPr>
      <p:grpSpPr>
        <a:xfrm>
          <a:off x="0" y="0"/>
          <a:ext cx="0" cy="0"/>
          <a:chOff x="0" y="0"/>
          <a:chExt cx="0" cy="0"/>
        </a:xfrm>
      </p:grpSpPr>
      <p:sp>
        <p:nvSpPr>
          <p:cNvPr id="4649" name="Google Shape;4649;p2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1" name="Google Shape;4651;p2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52" name="Google Shape;4652;p2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53" name="Google Shape;4653;p2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54" name="Google Shape;4654;p2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55" name="Google Shape;4655;p2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6" name="Google Shape;4656;p24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7" name="Google Shape;4657;p2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4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4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1" name="Google Shape;4661;p24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2" name="Google Shape;4662;p24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663" name="Google Shape;4663;p24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4664" name="Google Shape;4664;p24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4665" name="Google Shape;4665;p24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4666" name="Google Shape;4666;p24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4667"/>
        <p:cNvGrpSpPr/>
        <p:nvPr/>
      </p:nvGrpSpPr>
      <p:grpSpPr>
        <a:xfrm>
          <a:off x="0" y="0"/>
          <a:ext cx="0" cy="0"/>
          <a:chOff x="0" y="0"/>
          <a:chExt cx="0" cy="0"/>
        </a:xfrm>
      </p:grpSpPr>
      <p:sp>
        <p:nvSpPr>
          <p:cNvPr id="4668" name="Google Shape;4668;p2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0" name="Google Shape;4670;p2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1" name="Google Shape;4671;p2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72" name="Google Shape;4672;p2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73" name="Google Shape;4673;p2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74" name="Google Shape;4674;p2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5" name="Google Shape;4675;p25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6" name="Google Shape;4676;p2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5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80" name="Google Shape;4680;p25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81" name="Google Shape;4681;p25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682" name="Google Shape;4682;p25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4683" name="Google Shape;4683;p25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4684" name="Google Shape;4684;p25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4685" name="Google Shape;4685;p25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4686"/>
        <p:cNvGrpSpPr/>
        <p:nvPr/>
      </p:nvGrpSpPr>
      <p:grpSpPr>
        <a:xfrm>
          <a:off x="0" y="0"/>
          <a:ext cx="0" cy="0"/>
          <a:chOff x="0" y="0"/>
          <a:chExt cx="0" cy="0"/>
        </a:xfrm>
      </p:grpSpPr>
      <p:sp>
        <p:nvSpPr>
          <p:cNvPr id="4687" name="Google Shape;4687;p2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89" name="Google Shape;4689;p2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90" name="Google Shape;4690;p2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91" name="Google Shape;4691;p2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2" name="Google Shape;4692;p2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93" name="Google Shape;4693;p2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4" name="Google Shape;4694;p25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5" name="Google Shape;4695;p2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5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5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9" name="Google Shape;4699;p25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0" name="Google Shape;4700;p25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01" name="Google Shape;4701;p25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4702" name="Google Shape;4702;p25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4703" name="Google Shape;4703;p25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4704" name="Google Shape;4704;p25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4705"/>
        <p:cNvGrpSpPr/>
        <p:nvPr/>
      </p:nvGrpSpPr>
      <p:grpSpPr>
        <a:xfrm>
          <a:off x="0" y="0"/>
          <a:ext cx="0" cy="0"/>
          <a:chOff x="0" y="0"/>
          <a:chExt cx="0" cy="0"/>
        </a:xfrm>
      </p:grpSpPr>
      <p:sp>
        <p:nvSpPr>
          <p:cNvPr id="4706" name="Google Shape;4706;p25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8" name="Google Shape;4708;p2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09" name="Google Shape;4709;p2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10" name="Google Shape;4710;p2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11" name="Google Shape;4711;p2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12" name="Google Shape;4712;p2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3" name="Google Shape;4713;p25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4" name="Google Shape;4714;p25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5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5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5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8" name="Google Shape;4718;p25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9" name="Google Shape;4719;p25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20" name="Google Shape;4720;p25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4721" name="Google Shape;4721;p25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4722" name="Google Shape;4722;p25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4723" name="Google Shape;4723;p25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4724"/>
        <p:cNvGrpSpPr/>
        <p:nvPr/>
      </p:nvGrpSpPr>
      <p:grpSpPr>
        <a:xfrm>
          <a:off x="0" y="0"/>
          <a:ext cx="0" cy="0"/>
          <a:chOff x="0" y="0"/>
          <a:chExt cx="0" cy="0"/>
        </a:xfrm>
      </p:grpSpPr>
      <p:sp>
        <p:nvSpPr>
          <p:cNvPr id="4725" name="Google Shape;4725;p2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7" name="Google Shape;4727;p2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28" name="Google Shape;4728;p2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29" name="Google Shape;4729;p2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30" name="Google Shape;4730;p2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31" name="Google Shape;4731;p2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32" name="Google Shape;4732;p25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33" name="Google Shape;4733;p2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5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5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37" name="Google Shape;4737;p25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38" name="Google Shape;4738;p25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39" name="Google Shape;4739;p25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5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41" name="Google Shape;4741;p25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4742" name="Google Shape;4742;p25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4743" name="Google Shape;4743;p25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4744" name="Google Shape;4744;p25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4745" name="Google Shape;4745;p25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4746"/>
        <p:cNvGrpSpPr/>
        <p:nvPr/>
      </p:nvGrpSpPr>
      <p:grpSpPr>
        <a:xfrm>
          <a:off x="0" y="0"/>
          <a:ext cx="0" cy="0"/>
          <a:chOff x="0" y="0"/>
          <a:chExt cx="0" cy="0"/>
        </a:xfrm>
      </p:grpSpPr>
      <p:sp>
        <p:nvSpPr>
          <p:cNvPr id="4747" name="Google Shape;4747;p25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9" name="Google Shape;4749;p2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50" name="Google Shape;4750;p2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51" name="Google Shape;4751;p2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52" name="Google Shape;4752;p2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53" name="Google Shape;4753;p2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4" name="Google Shape;4754;p25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5" name="Google Shape;4755;p25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5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5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5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9" name="Google Shape;4759;p25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60" name="Google Shape;4760;p25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61" name="Google Shape;4761;p25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5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63" name="Google Shape;4763;p25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4764" name="Google Shape;4764;p25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4765" name="Google Shape;4765;p25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4766" name="Google Shape;4766;p25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4767" name="Google Shape;4767;p25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5"/>
        <p:cNvGrpSpPr/>
        <p:nvPr/>
      </p:nvGrpSpPr>
      <p:grpSpPr>
        <a:xfrm>
          <a:off x="0" y="0"/>
          <a:ext cx="0" cy="0"/>
          <a:chOff x="0" y="0"/>
          <a:chExt cx="0" cy="0"/>
        </a:xfrm>
      </p:grpSpPr>
      <p:pic>
        <p:nvPicPr>
          <p:cNvPr id="446" name="Google Shape;446;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7" name="Google Shape;447;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2" name="Google Shape;452;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4" name="Google Shape;454;p26"/>
          <p:cNvGrpSpPr/>
          <p:nvPr/>
        </p:nvGrpSpPr>
        <p:grpSpPr>
          <a:xfrm>
            <a:off x="457206" y="1421303"/>
            <a:ext cx="533372" cy="533480"/>
            <a:chOff x="457200" y="1378813"/>
            <a:chExt cx="695400" cy="695450"/>
          </a:xfrm>
        </p:grpSpPr>
        <p:sp>
          <p:nvSpPr>
            <p:cNvPr id="455" name="Google Shape;455;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6" name="Google Shape;456;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6"/>
          <p:cNvGrpSpPr/>
          <p:nvPr/>
        </p:nvGrpSpPr>
        <p:grpSpPr>
          <a:xfrm>
            <a:off x="4936306" y="1423553"/>
            <a:ext cx="533372" cy="533480"/>
            <a:chOff x="457200" y="1378813"/>
            <a:chExt cx="695400" cy="695450"/>
          </a:xfrm>
        </p:grpSpPr>
        <p:sp>
          <p:nvSpPr>
            <p:cNvPr id="461" name="Google Shape;461;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2" name="Google Shape;462;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4768"/>
        <p:cNvGrpSpPr/>
        <p:nvPr/>
      </p:nvGrpSpPr>
      <p:grpSpPr>
        <a:xfrm>
          <a:off x="0" y="0"/>
          <a:ext cx="0" cy="0"/>
          <a:chOff x="0" y="0"/>
          <a:chExt cx="0" cy="0"/>
        </a:xfrm>
      </p:grpSpPr>
      <p:sp>
        <p:nvSpPr>
          <p:cNvPr id="4769" name="Google Shape;4769;p25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1" name="Google Shape;4771;p2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72" name="Google Shape;4772;p2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73" name="Google Shape;4773;p2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74" name="Google Shape;4774;p2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75" name="Google Shape;4775;p2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6" name="Google Shape;4776;p25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77" name="Google Shape;4777;p25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5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5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5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1" name="Google Shape;4781;p25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2" name="Google Shape;4782;p25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3" name="Google Shape;4783;p25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5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785" name="Google Shape;4785;p25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4786" name="Google Shape;4786;p25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4787" name="Google Shape;4787;p25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4788" name="Google Shape;4788;p25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4789" name="Google Shape;4789;p25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4790"/>
        <p:cNvGrpSpPr/>
        <p:nvPr/>
      </p:nvGrpSpPr>
      <p:grpSpPr>
        <a:xfrm>
          <a:off x="0" y="0"/>
          <a:ext cx="0" cy="0"/>
          <a:chOff x="0" y="0"/>
          <a:chExt cx="0" cy="0"/>
        </a:xfrm>
      </p:grpSpPr>
      <p:sp>
        <p:nvSpPr>
          <p:cNvPr id="4791" name="Google Shape;4791;p25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3" name="Google Shape;4793;p2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94" name="Google Shape;4794;p2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95" name="Google Shape;4795;p2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96" name="Google Shape;4796;p2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97" name="Google Shape;4797;p2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8" name="Google Shape;4798;p25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9" name="Google Shape;4799;p25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5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5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5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3" name="Google Shape;4803;p25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4" name="Google Shape;4804;p25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5" name="Google Shape;4805;p25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5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07" name="Google Shape;4807;p25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4808" name="Google Shape;4808;p25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4809" name="Google Shape;4809;p25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4810" name="Google Shape;4810;p25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4811" name="Google Shape;4811;p25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4812"/>
        <p:cNvGrpSpPr/>
        <p:nvPr/>
      </p:nvGrpSpPr>
      <p:grpSpPr>
        <a:xfrm>
          <a:off x="0" y="0"/>
          <a:ext cx="0" cy="0"/>
          <a:chOff x="0" y="0"/>
          <a:chExt cx="0" cy="0"/>
        </a:xfrm>
      </p:grpSpPr>
      <p:sp>
        <p:nvSpPr>
          <p:cNvPr id="4813" name="Google Shape;4813;p25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15" name="Google Shape;4815;p2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16" name="Google Shape;4816;p2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7" name="Google Shape;4817;p2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18" name="Google Shape;4818;p2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19" name="Google Shape;4819;p2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0" name="Google Shape;4820;p25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1" name="Google Shape;4821;p25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5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5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5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5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5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7" name="Google Shape;4827;p25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8" name="Google Shape;4828;p25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9" name="Google Shape;4829;p25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0" name="Google Shape;4830;p25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31" name="Google Shape;4831;p25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4832" name="Google Shape;4832;p25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4833" name="Google Shape;4833;p25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4834" name="Google Shape;4834;p25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4835" name="Google Shape;4835;p25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4836" name="Google Shape;4836;p25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4837"/>
        <p:cNvGrpSpPr/>
        <p:nvPr/>
      </p:nvGrpSpPr>
      <p:grpSpPr>
        <a:xfrm>
          <a:off x="0" y="0"/>
          <a:ext cx="0" cy="0"/>
          <a:chOff x="0" y="0"/>
          <a:chExt cx="0" cy="0"/>
        </a:xfrm>
      </p:grpSpPr>
      <p:sp>
        <p:nvSpPr>
          <p:cNvPr id="4838" name="Google Shape;4838;p25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0" name="Google Shape;4840;p2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41" name="Google Shape;4841;p2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42" name="Google Shape;4842;p2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43" name="Google Shape;4843;p2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44" name="Google Shape;4844;p2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5" name="Google Shape;4845;p25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6" name="Google Shape;4846;p25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5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5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5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5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5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2" name="Google Shape;4852;p25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3" name="Google Shape;4853;p25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4" name="Google Shape;4854;p25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5" name="Google Shape;4855;p25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56" name="Google Shape;4856;p25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4857" name="Google Shape;4857;p25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4858" name="Google Shape;4858;p25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4859" name="Google Shape;4859;p25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4860" name="Google Shape;4860;p25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4861" name="Google Shape;4861;p25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4862"/>
        <p:cNvGrpSpPr/>
        <p:nvPr/>
      </p:nvGrpSpPr>
      <p:grpSpPr>
        <a:xfrm>
          <a:off x="0" y="0"/>
          <a:ext cx="0" cy="0"/>
          <a:chOff x="0" y="0"/>
          <a:chExt cx="0" cy="0"/>
        </a:xfrm>
      </p:grpSpPr>
      <p:sp>
        <p:nvSpPr>
          <p:cNvPr id="4863" name="Google Shape;4863;p25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5" name="Google Shape;4865;p2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66" name="Google Shape;4866;p2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67" name="Google Shape;4867;p2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68" name="Google Shape;4868;p2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69" name="Google Shape;4869;p2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0" name="Google Shape;4870;p25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1" name="Google Shape;4871;p25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5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5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5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5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5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7" name="Google Shape;4877;p25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8" name="Google Shape;4878;p25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9" name="Google Shape;4879;p25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0" name="Google Shape;4880;p25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881" name="Google Shape;4881;p25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4882" name="Google Shape;4882;p25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4883" name="Google Shape;4883;p25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4884" name="Google Shape;4884;p25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4885" name="Google Shape;4885;p25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4886" name="Google Shape;4886;p25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4887"/>
        <p:cNvGrpSpPr/>
        <p:nvPr/>
      </p:nvGrpSpPr>
      <p:grpSpPr>
        <a:xfrm>
          <a:off x="0" y="0"/>
          <a:ext cx="0" cy="0"/>
          <a:chOff x="0" y="0"/>
          <a:chExt cx="0" cy="0"/>
        </a:xfrm>
      </p:grpSpPr>
      <p:sp>
        <p:nvSpPr>
          <p:cNvPr id="4888" name="Google Shape;4888;p26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0" name="Google Shape;4890;p2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91" name="Google Shape;4891;p2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2" name="Google Shape;4892;p2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893" name="Google Shape;4893;p2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94" name="Google Shape;4894;p2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5" name="Google Shape;4895;p26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6" name="Google Shape;4896;p26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6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6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6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6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6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2" name="Google Shape;4902;p26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3" name="Google Shape;4903;p26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4" name="Google Shape;4904;p26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5" name="Google Shape;4905;p26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06" name="Google Shape;4906;p26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4907" name="Google Shape;4907;p26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4908" name="Google Shape;4908;p26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4909" name="Google Shape;4909;p26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4910" name="Google Shape;4910;p26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4911" name="Google Shape;4911;p26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4912"/>
        <p:cNvGrpSpPr/>
        <p:nvPr/>
      </p:nvGrpSpPr>
      <p:grpSpPr>
        <a:xfrm>
          <a:off x="0" y="0"/>
          <a:ext cx="0" cy="0"/>
          <a:chOff x="0" y="0"/>
          <a:chExt cx="0" cy="0"/>
        </a:xfrm>
      </p:grpSpPr>
      <p:sp>
        <p:nvSpPr>
          <p:cNvPr id="4913" name="Google Shape;4913;p26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5" name="Google Shape;4915;p2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16" name="Google Shape;4916;p2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17" name="Google Shape;4917;p2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18" name="Google Shape;4918;p2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9" name="Google Shape;4919;p2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0" name="Google Shape;4920;p26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1" name="Google Shape;4921;p26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6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3" name="Google Shape;4923;p26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6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5" name="Google Shape;4925;p26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6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7" name="Google Shape;4927;p26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6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9" name="Google Shape;4929;p26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6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1" name="Google Shape;4931;p26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6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33" name="Google Shape;4933;p26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4934" name="Google Shape;4934;p26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4935" name="Google Shape;4935;p26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4936" name="Google Shape;4936;p26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4937" name="Google Shape;4937;p26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4938" name="Google Shape;4938;p26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4939" name="Google Shape;4939;p26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4940"/>
        <p:cNvGrpSpPr/>
        <p:nvPr/>
      </p:nvGrpSpPr>
      <p:grpSpPr>
        <a:xfrm>
          <a:off x="0" y="0"/>
          <a:ext cx="0" cy="0"/>
          <a:chOff x="0" y="0"/>
          <a:chExt cx="0" cy="0"/>
        </a:xfrm>
      </p:grpSpPr>
      <p:sp>
        <p:nvSpPr>
          <p:cNvPr id="4941" name="Google Shape;4941;p26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3" name="Google Shape;4943;p2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44" name="Google Shape;4944;p2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45" name="Google Shape;4945;p2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46" name="Google Shape;4946;p2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47" name="Google Shape;4947;p2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8" name="Google Shape;4948;p26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9" name="Google Shape;4949;p26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6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1" name="Google Shape;4951;p26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6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3" name="Google Shape;4953;p26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6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5" name="Google Shape;4955;p26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6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7" name="Google Shape;4957;p26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6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9" name="Google Shape;4959;p26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6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61" name="Google Shape;4961;p26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4962" name="Google Shape;4962;p26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4963" name="Google Shape;4963;p26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4964" name="Google Shape;4964;p26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4965" name="Google Shape;4965;p26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4966" name="Google Shape;4966;p26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4967" name="Google Shape;4967;p26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4968"/>
        <p:cNvGrpSpPr/>
        <p:nvPr/>
      </p:nvGrpSpPr>
      <p:grpSpPr>
        <a:xfrm>
          <a:off x="0" y="0"/>
          <a:ext cx="0" cy="0"/>
          <a:chOff x="0" y="0"/>
          <a:chExt cx="0" cy="0"/>
        </a:xfrm>
      </p:grpSpPr>
      <p:sp>
        <p:nvSpPr>
          <p:cNvPr id="4969" name="Google Shape;4969;p26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6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1" name="Google Shape;4971;p26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72" name="Google Shape;4972;p2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3" name="Google Shape;4973;p2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4" name="Google Shape;4974;p2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75" name="Google Shape;4975;p2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6" name="Google Shape;4976;p26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7" name="Google Shape;4977;p26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6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9" name="Google Shape;4979;p26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6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1" name="Google Shape;4981;p26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6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3" name="Google Shape;4983;p26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6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5" name="Google Shape;4985;p26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6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7" name="Google Shape;4987;p26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6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89" name="Google Shape;4989;p26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4990" name="Google Shape;4990;p26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4991" name="Google Shape;4991;p26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4992" name="Google Shape;4992;p26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4993" name="Google Shape;4993;p26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4994" name="Google Shape;4994;p26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4995" name="Google Shape;4995;p26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4996"/>
        <p:cNvGrpSpPr/>
        <p:nvPr/>
      </p:nvGrpSpPr>
      <p:grpSpPr>
        <a:xfrm>
          <a:off x="0" y="0"/>
          <a:ext cx="0" cy="0"/>
          <a:chOff x="0" y="0"/>
          <a:chExt cx="0" cy="0"/>
        </a:xfrm>
      </p:grpSpPr>
      <p:sp>
        <p:nvSpPr>
          <p:cNvPr id="4997" name="Google Shape;4997;p26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9" name="Google Shape;4999;p2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00" name="Google Shape;5000;p2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01" name="Google Shape;5001;p2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02" name="Google Shape;5002;p2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03" name="Google Shape;5003;p26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4" name="Google Shape;5004;p26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5" name="Google Shape;5005;p26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6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7" name="Google Shape;5007;p26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6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9" name="Google Shape;5009;p26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6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1" name="Google Shape;5011;p26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6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3" name="Google Shape;5013;p26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6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5" name="Google Shape;5015;p26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6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17" name="Google Shape;5017;p26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5018" name="Google Shape;5018;p26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5019" name="Google Shape;5019;p26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5020" name="Google Shape;5020;p26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5021" name="Google Shape;5021;p26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5022" name="Google Shape;5022;p26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5023" name="Google Shape;5023;p26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5"/>
        <p:cNvGrpSpPr/>
        <p:nvPr/>
      </p:nvGrpSpPr>
      <p:grpSpPr>
        <a:xfrm>
          <a:off x="0" y="0"/>
          <a:ext cx="0" cy="0"/>
          <a:chOff x="0" y="0"/>
          <a:chExt cx="0" cy="0"/>
        </a:xfrm>
      </p:grpSpPr>
      <p:sp>
        <p:nvSpPr>
          <p:cNvPr id="466" name="Google Shape;466;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8" name="Google Shape;46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9" name="Google Shape;469;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0" name="Google Shape;47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1" name="Google Shape;471;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3" name="Google Shape;473;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8" name="Google Shape;478;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9" name="Google Shape;479;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4" name="Google Shape;484;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5" name="Google Shape;485;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 name="Google Shape;488;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9" name="Google Shape;489;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5024"/>
        <p:cNvGrpSpPr/>
        <p:nvPr/>
      </p:nvGrpSpPr>
      <p:grpSpPr>
        <a:xfrm>
          <a:off x="0" y="0"/>
          <a:ext cx="0" cy="0"/>
          <a:chOff x="0" y="0"/>
          <a:chExt cx="0" cy="0"/>
        </a:xfrm>
      </p:grpSpPr>
      <p:sp>
        <p:nvSpPr>
          <p:cNvPr id="5025" name="Google Shape;5025;p2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6" name="Google Shape;5026;p2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27" name="Google Shape;5027;p2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28" name="Google Shape;5028;p2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29" name="Google Shape;5029;p2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30" name="Google Shape;5030;p26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1" name="Google Shape;5031;p26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6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3" name="Google Shape;5033;p26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6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5" name="Google Shape;5035;p26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6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7" name="Google Shape;5037;p26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6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9" name="Google Shape;5039;p26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6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1" name="Google Shape;5041;p26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6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3" name="Google Shape;5043;p26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6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5" name="Google Shape;5045;p26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6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47" name="Google Shape;5047;p26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5048" name="Google Shape;5048;p26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5049" name="Google Shape;5049;p26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5050" name="Google Shape;5050;p26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5051" name="Google Shape;5051;p26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5052" name="Google Shape;5052;p26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5053" name="Google Shape;5053;p26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5054" name="Google Shape;5054;p26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5055"/>
        <p:cNvGrpSpPr/>
        <p:nvPr/>
      </p:nvGrpSpPr>
      <p:grpSpPr>
        <a:xfrm>
          <a:off x="0" y="0"/>
          <a:ext cx="0" cy="0"/>
          <a:chOff x="0" y="0"/>
          <a:chExt cx="0" cy="0"/>
        </a:xfrm>
      </p:grpSpPr>
      <p:sp>
        <p:nvSpPr>
          <p:cNvPr id="5056" name="Google Shape;5056;p2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7" name="Google Shape;5057;p2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58" name="Google Shape;5058;p2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9" name="Google Shape;5059;p2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60" name="Google Shape;5060;p2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61" name="Google Shape;5061;p26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2" name="Google Shape;5062;p26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6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4" name="Google Shape;5064;p26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6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6" name="Google Shape;5066;p26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6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8" name="Google Shape;5068;p26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6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0" name="Google Shape;5070;p26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6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2" name="Google Shape;5072;p26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6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4" name="Google Shape;5074;p26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6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6" name="Google Shape;5076;p26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6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78" name="Google Shape;5078;p26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5079" name="Google Shape;5079;p26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5080" name="Google Shape;5080;p26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5081" name="Google Shape;5081;p26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5082" name="Google Shape;5082;p26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5083" name="Google Shape;5083;p26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5084" name="Google Shape;5084;p26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5085" name="Google Shape;5085;p26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5086"/>
        <p:cNvGrpSpPr/>
        <p:nvPr/>
      </p:nvGrpSpPr>
      <p:grpSpPr>
        <a:xfrm>
          <a:off x="0" y="0"/>
          <a:ext cx="0" cy="0"/>
          <a:chOff x="0" y="0"/>
          <a:chExt cx="0" cy="0"/>
        </a:xfrm>
      </p:grpSpPr>
      <p:sp>
        <p:nvSpPr>
          <p:cNvPr id="5087" name="Google Shape;5087;p2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8" name="Google Shape;5088;p2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89" name="Google Shape;5089;p2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90" name="Google Shape;5090;p2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1" name="Google Shape;5091;p2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92" name="Google Shape;5092;p26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3" name="Google Shape;5093;p26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6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5" name="Google Shape;5095;p26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6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7" name="Google Shape;5097;p26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6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9" name="Google Shape;5099;p26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6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1" name="Google Shape;5101;p26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6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3" name="Google Shape;5103;p26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6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5" name="Google Shape;5105;p26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6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7" name="Google Shape;5107;p26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6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09" name="Google Shape;5109;p26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5110" name="Google Shape;5110;p26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5111" name="Google Shape;5111;p26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5112" name="Google Shape;5112;p26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5113" name="Google Shape;5113;p26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5114" name="Google Shape;5114;p26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5115" name="Google Shape;5115;p26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5116" name="Google Shape;5116;p26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5117"/>
        <p:cNvGrpSpPr/>
        <p:nvPr/>
      </p:nvGrpSpPr>
      <p:grpSpPr>
        <a:xfrm>
          <a:off x="0" y="0"/>
          <a:ext cx="0" cy="0"/>
          <a:chOff x="0" y="0"/>
          <a:chExt cx="0" cy="0"/>
        </a:xfrm>
      </p:grpSpPr>
      <p:sp>
        <p:nvSpPr>
          <p:cNvPr id="5118" name="Google Shape;5118;p2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9" name="Google Shape;5119;p26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20" name="Google Shape;5120;p2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21" name="Google Shape;5121;p2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22" name="Google Shape;5122;p2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23" name="Google Shape;5123;p26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4" name="Google Shape;5124;p26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6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6" name="Google Shape;5126;p26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6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8" name="Google Shape;5128;p26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6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0" name="Google Shape;5130;p26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6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2" name="Google Shape;5132;p26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6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4" name="Google Shape;5134;p26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6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6" name="Google Shape;5136;p26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6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8" name="Google Shape;5138;p26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6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40" name="Google Shape;5140;p26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5141" name="Google Shape;5141;p26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5142" name="Google Shape;5142;p26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5143" name="Google Shape;5143;p26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5144" name="Google Shape;5144;p26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5145" name="Google Shape;5145;p26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5146" name="Google Shape;5146;p26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5147" name="Google Shape;5147;p26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5148"/>
        <p:cNvGrpSpPr/>
        <p:nvPr/>
      </p:nvGrpSpPr>
      <p:grpSpPr>
        <a:xfrm>
          <a:off x="0" y="0"/>
          <a:ext cx="0" cy="0"/>
          <a:chOff x="0" y="0"/>
          <a:chExt cx="0" cy="0"/>
        </a:xfrm>
      </p:grpSpPr>
      <p:pic>
        <p:nvPicPr>
          <p:cNvPr id="5149" name="Google Shape;5149;p26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5150" name="Google Shape;5150;p26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1" name="Google Shape;5151;p2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152" name="Google Shape;5152;p2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53" name="Google Shape;5153;p26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5154" name="Google Shape;5154;p26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5155" name="Google Shape;5155;p26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5156"/>
        <p:cNvGrpSpPr/>
        <p:nvPr/>
      </p:nvGrpSpPr>
      <p:grpSpPr>
        <a:xfrm>
          <a:off x="0" y="0"/>
          <a:ext cx="0" cy="0"/>
          <a:chOff x="0" y="0"/>
          <a:chExt cx="0" cy="0"/>
        </a:xfrm>
      </p:grpSpPr>
      <p:pic>
        <p:nvPicPr>
          <p:cNvPr id="5157" name="Google Shape;5157;p2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158" name="Google Shape;5158;p2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159" name="Google Shape;5159;p2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0" name="Google Shape;5160;p27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5161" name="Google Shape;5161;p27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5162"/>
        <p:cNvGrpSpPr/>
        <p:nvPr/>
      </p:nvGrpSpPr>
      <p:grpSpPr>
        <a:xfrm>
          <a:off x="0" y="0"/>
          <a:ext cx="0" cy="0"/>
          <a:chOff x="0" y="0"/>
          <a:chExt cx="0" cy="0"/>
        </a:xfrm>
      </p:grpSpPr>
      <p:sp>
        <p:nvSpPr>
          <p:cNvPr id="5163" name="Google Shape;5163;p2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164" name="Google Shape;5164;p271"/>
          <p:cNvPicPr preferRelativeResize="0"/>
          <p:nvPr/>
        </p:nvPicPr>
        <p:blipFill>
          <a:blip r:embed="rId2">
            <a:alphaModFix/>
          </a:blip>
          <a:stretch>
            <a:fillRect/>
          </a:stretch>
        </p:blipFill>
        <p:spPr>
          <a:xfrm>
            <a:off x="0" y="0"/>
            <a:ext cx="9143971" cy="5143500"/>
          </a:xfrm>
          <a:prstGeom prst="rect">
            <a:avLst/>
          </a:prstGeom>
          <a:noFill/>
          <a:ln>
            <a:noFill/>
          </a:ln>
        </p:spPr>
      </p:pic>
      <p:sp>
        <p:nvSpPr>
          <p:cNvPr id="5165" name="Google Shape;5165;p27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5166" name="Google Shape;5166;p27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5167"/>
        <p:cNvGrpSpPr/>
        <p:nvPr/>
      </p:nvGrpSpPr>
      <p:grpSpPr>
        <a:xfrm>
          <a:off x="0" y="0"/>
          <a:ext cx="0" cy="0"/>
          <a:chOff x="0" y="0"/>
          <a:chExt cx="0" cy="0"/>
        </a:xfrm>
      </p:grpSpPr>
      <p:sp>
        <p:nvSpPr>
          <p:cNvPr id="5168" name="Google Shape;5168;p2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169" name="Google Shape;5169;p27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172"/>
        <p:cNvGrpSpPr/>
        <p:nvPr/>
      </p:nvGrpSpPr>
      <p:grpSpPr>
        <a:xfrm>
          <a:off x="0" y="0"/>
          <a:ext cx="0" cy="0"/>
          <a:chOff x="0" y="0"/>
          <a:chExt cx="0" cy="0"/>
        </a:xfrm>
      </p:grpSpPr>
      <p:pic>
        <p:nvPicPr>
          <p:cNvPr id="5173" name="Google Shape;5173;p27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174" name="Google Shape;5174;p27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7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176" name="Google Shape;5176;p27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5177" name="Google Shape;5177;p27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178" name="Google Shape;5178;p27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9" name="Google Shape;5179;p27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0" name="Google Shape;5180;p27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5181" name="Google Shape;5181;p27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5182"/>
        <p:cNvGrpSpPr/>
        <p:nvPr/>
      </p:nvGrpSpPr>
      <p:grpSpPr>
        <a:xfrm>
          <a:off x="0" y="0"/>
          <a:ext cx="0" cy="0"/>
          <a:chOff x="0" y="0"/>
          <a:chExt cx="0" cy="0"/>
        </a:xfrm>
      </p:grpSpPr>
      <p:pic>
        <p:nvPicPr>
          <p:cNvPr id="5183" name="Google Shape;5183;p27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184" name="Google Shape;5184;p27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7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5186" name="Google Shape;5186;p27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187" name="Google Shape;5187;p27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8" name="Google Shape;5188;p27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9" name="Google Shape;5189;p27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5190" name="Google Shape;5190;p27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5191" name="Google Shape;5191;p27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2"/>
        <p:cNvGrpSpPr/>
        <p:nvPr/>
      </p:nvGrpSpPr>
      <p:grpSpPr>
        <a:xfrm>
          <a:off x="0" y="0"/>
          <a:ext cx="0" cy="0"/>
          <a:chOff x="0" y="0"/>
          <a:chExt cx="0" cy="0"/>
        </a:xfrm>
      </p:grpSpPr>
      <p:sp>
        <p:nvSpPr>
          <p:cNvPr id="493" name="Google Shape;493;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8" name="Google Shape;498;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 name="Google Shape;501;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7" name="Google Shape;507;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9" name="Google Shape;509;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10" name="Google Shape;510;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5192"/>
        <p:cNvGrpSpPr/>
        <p:nvPr/>
      </p:nvGrpSpPr>
      <p:grpSpPr>
        <a:xfrm>
          <a:off x="0" y="0"/>
          <a:ext cx="0" cy="0"/>
          <a:chOff x="0" y="0"/>
          <a:chExt cx="0" cy="0"/>
        </a:xfrm>
      </p:grpSpPr>
      <p:pic>
        <p:nvPicPr>
          <p:cNvPr id="5193" name="Google Shape;5193;p27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194" name="Google Shape;5194;p27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7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5196" name="Google Shape;5196;p27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197" name="Google Shape;5197;p27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8" name="Google Shape;5198;p27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9" name="Google Shape;5199;p27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5200" name="Google Shape;5200;p27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5201" name="Google Shape;5201;p27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5202"/>
        <p:cNvGrpSpPr/>
        <p:nvPr/>
      </p:nvGrpSpPr>
      <p:grpSpPr>
        <a:xfrm>
          <a:off x="0" y="0"/>
          <a:ext cx="0" cy="0"/>
          <a:chOff x="0" y="0"/>
          <a:chExt cx="0" cy="0"/>
        </a:xfrm>
      </p:grpSpPr>
      <p:pic>
        <p:nvPicPr>
          <p:cNvPr id="5203" name="Google Shape;5203;p27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204" name="Google Shape;5204;p27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05" name="Google Shape;5205;p27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5206" name="Google Shape;5206;p27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5207" name="Google Shape;5207;p27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5208" name="Google Shape;5208;p27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9" name="Google Shape;5209;p27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10" name="Google Shape;5210;p27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5211" name="Google Shape;5211;p27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5212"/>
        <p:cNvGrpSpPr/>
        <p:nvPr/>
      </p:nvGrpSpPr>
      <p:grpSpPr>
        <a:xfrm>
          <a:off x="0" y="0"/>
          <a:ext cx="0" cy="0"/>
          <a:chOff x="0" y="0"/>
          <a:chExt cx="0" cy="0"/>
        </a:xfrm>
      </p:grpSpPr>
      <p:pic>
        <p:nvPicPr>
          <p:cNvPr id="5213" name="Google Shape;5213;p27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214" name="Google Shape;5214;p27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215" name="Google Shape;5215;p2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216" name="Google Shape;5216;p27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17" name="Google Shape;5217;p27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218"/>
        <p:cNvGrpSpPr/>
        <p:nvPr/>
      </p:nvGrpSpPr>
      <p:grpSpPr>
        <a:xfrm>
          <a:off x="0" y="0"/>
          <a:ext cx="0" cy="0"/>
          <a:chOff x="0" y="0"/>
          <a:chExt cx="0" cy="0"/>
        </a:xfrm>
      </p:grpSpPr>
      <p:pic>
        <p:nvPicPr>
          <p:cNvPr id="5219" name="Google Shape;5219;p27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220" name="Google Shape;5220;p27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221" name="Google Shape;5221;p2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22" name="Google Shape;5222;p27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223"/>
        <p:cNvGrpSpPr/>
        <p:nvPr/>
      </p:nvGrpSpPr>
      <p:grpSpPr>
        <a:xfrm>
          <a:off x="0" y="0"/>
          <a:ext cx="0" cy="0"/>
          <a:chOff x="0" y="0"/>
          <a:chExt cx="0" cy="0"/>
        </a:xfrm>
      </p:grpSpPr>
      <p:sp>
        <p:nvSpPr>
          <p:cNvPr id="5224" name="Google Shape;5224;p2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25" name="Google Shape;5225;p2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26" name="Google Shape;5226;p2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27" name="Google Shape;5227;p2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28" name="Google Shape;5228;p2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29" name="Google Shape;5229;p2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0" name="Google Shape;5230;p280"/>
          <p:cNvSpPr txBox="1">
            <a:spLocks noGrp="1"/>
          </p:cNvSpPr>
          <p:nvPr>
            <p:ph type="body" idx="3"/>
          </p:nvPr>
        </p:nvSpPr>
        <p:spPr>
          <a:xfrm>
            <a:off x="175" y="1284250"/>
            <a:ext cx="9144000" cy="3264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5231"/>
        <p:cNvGrpSpPr/>
        <p:nvPr/>
      </p:nvGrpSpPr>
      <p:grpSpPr>
        <a:xfrm>
          <a:off x="0" y="0"/>
          <a:ext cx="0" cy="0"/>
          <a:chOff x="0" y="0"/>
          <a:chExt cx="0" cy="0"/>
        </a:xfrm>
      </p:grpSpPr>
      <p:pic>
        <p:nvPicPr>
          <p:cNvPr id="5232" name="Google Shape;5232;p28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5233" name="Google Shape;5233;p28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4" name="Google Shape;5234;p28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5235" name="Google Shape;5235;p28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6" name="Google Shape;5236;p28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7" name="Google Shape;5237;p2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38" name="Google Shape;5238;p2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5239" name="Google Shape;5239;p2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40" name="Google Shape;5240;p28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5241"/>
        <p:cNvGrpSpPr/>
        <p:nvPr/>
      </p:nvGrpSpPr>
      <p:grpSpPr>
        <a:xfrm>
          <a:off x="0" y="0"/>
          <a:ext cx="0" cy="0"/>
          <a:chOff x="0" y="0"/>
          <a:chExt cx="0" cy="0"/>
        </a:xfrm>
      </p:grpSpPr>
      <p:pic>
        <p:nvPicPr>
          <p:cNvPr id="5242" name="Google Shape;5242;p28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243" name="Google Shape;5243;p28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44" name="Google Shape;5244;p282"/>
          <p:cNvPicPr preferRelativeResize="0"/>
          <p:nvPr/>
        </p:nvPicPr>
        <p:blipFill rotWithShape="1">
          <a:blip r:embed="rId3">
            <a:alphaModFix/>
          </a:blip>
          <a:srcRect l="139" r="149"/>
          <a:stretch/>
        </p:blipFill>
        <p:spPr>
          <a:xfrm>
            <a:off x="2020175" y="1332825"/>
            <a:ext cx="1371601" cy="2002535"/>
          </a:xfrm>
          <a:prstGeom prst="rect">
            <a:avLst/>
          </a:prstGeom>
          <a:noFill/>
          <a:ln>
            <a:noFill/>
          </a:ln>
        </p:spPr>
      </p:pic>
      <p:sp>
        <p:nvSpPr>
          <p:cNvPr id="5245" name="Google Shape;5245;p2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46" name="Google Shape;5246;p28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5247"/>
        <p:cNvGrpSpPr/>
        <p:nvPr/>
      </p:nvGrpSpPr>
      <p:grpSpPr>
        <a:xfrm>
          <a:off x="0" y="0"/>
          <a:ext cx="0" cy="0"/>
          <a:chOff x="0" y="0"/>
          <a:chExt cx="0" cy="0"/>
        </a:xfrm>
      </p:grpSpPr>
      <p:pic>
        <p:nvPicPr>
          <p:cNvPr id="5248" name="Google Shape;5248;p28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5249" name="Google Shape;5249;p28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8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52" name="Google Shape;5252;p28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5253" name="Google Shape;5253;p28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4" name="Google Shape;5254;p28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5255" name="Google Shape;5255;p28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5256"/>
        <p:cNvGrpSpPr/>
        <p:nvPr/>
      </p:nvGrpSpPr>
      <p:grpSpPr>
        <a:xfrm>
          <a:off x="0" y="0"/>
          <a:ext cx="0" cy="0"/>
          <a:chOff x="0" y="0"/>
          <a:chExt cx="0" cy="0"/>
        </a:xfrm>
      </p:grpSpPr>
      <p:pic>
        <p:nvPicPr>
          <p:cNvPr id="5257" name="Google Shape;5257;p28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5258" name="Google Shape;5258;p28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9" name="Google Shape;5259;p28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5260" name="Google Shape;5260;p28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1" name="Google Shape;5261;p28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62" name="Google Shape;5262;p28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5263" name="Google Shape;5263;p2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64" name="Google Shape;5264;p28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5265" name="Google Shape;5265;p28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6" name="Google Shape;5266;p28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5267"/>
        <p:cNvGrpSpPr/>
        <p:nvPr/>
      </p:nvGrpSpPr>
      <p:grpSpPr>
        <a:xfrm>
          <a:off x="0" y="0"/>
          <a:ext cx="0" cy="0"/>
          <a:chOff x="0" y="0"/>
          <a:chExt cx="0" cy="0"/>
        </a:xfrm>
      </p:grpSpPr>
      <p:pic>
        <p:nvPicPr>
          <p:cNvPr id="5268" name="Google Shape;5268;p28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5269" name="Google Shape;5269;p2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70" name="Google Shape;5270;p2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1" name="Google Shape;5271;p2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2" name="Google Shape;5272;p2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3" name="Google Shape;5273;p28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5274" name="Google Shape;5274;p2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5" name="Google Shape;5275;p28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6" name="Google Shape;5276;p28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1"/>
        <p:cNvGrpSpPr/>
        <p:nvPr/>
      </p:nvGrpSpPr>
      <p:grpSpPr>
        <a:xfrm>
          <a:off x="0" y="0"/>
          <a:ext cx="0" cy="0"/>
          <a:chOff x="0" y="0"/>
          <a:chExt cx="0" cy="0"/>
        </a:xfrm>
      </p:grpSpPr>
      <p:sp>
        <p:nvSpPr>
          <p:cNvPr id="512" name="Google Shape;512;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6" name="Google Shape;526;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9" name="Google Shape;529;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5277"/>
        <p:cNvGrpSpPr/>
        <p:nvPr/>
      </p:nvGrpSpPr>
      <p:grpSpPr>
        <a:xfrm>
          <a:off x="0" y="0"/>
          <a:ext cx="0" cy="0"/>
          <a:chOff x="0" y="0"/>
          <a:chExt cx="0" cy="0"/>
        </a:xfrm>
      </p:grpSpPr>
      <p:pic>
        <p:nvPicPr>
          <p:cNvPr id="5278" name="Google Shape;5278;p28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5279" name="Google Shape;5279;p28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80" name="Google Shape;5280;p28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5281" name="Google Shape;5281;p2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82" name="Google Shape;5282;p28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3" name="Google Shape;5283;p28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4" name="Google Shape;5284;p28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5285" name="Google Shape;5285;p28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86" name="Google Shape;5286;p28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5287"/>
        <p:cNvGrpSpPr/>
        <p:nvPr/>
      </p:nvGrpSpPr>
      <p:grpSpPr>
        <a:xfrm>
          <a:off x="0" y="0"/>
          <a:ext cx="0" cy="0"/>
          <a:chOff x="0" y="0"/>
          <a:chExt cx="0" cy="0"/>
        </a:xfrm>
      </p:grpSpPr>
      <p:sp>
        <p:nvSpPr>
          <p:cNvPr id="5288" name="Google Shape;5288;p28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9" name="Google Shape;5289;p2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90" name="Google Shape;5290;p2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1" name="Google Shape;5291;p28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5292" name="Google Shape;5292;p28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93" name="Google Shape;5293;p28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94" name="Google Shape;5294;p2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95" name="Google Shape;5295;p28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96" name="Google Shape;5296;p28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5297"/>
        <p:cNvGrpSpPr/>
        <p:nvPr/>
      </p:nvGrpSpPr>
      <p:grpSpPr>
        <a:xfrm>
          <a:off x="0" y="0"/>
          <a:ext cx="0" cy="0"/>
          <a:chOff x="0" y="0"/>
          <a:chExt cx="0" cy="0"/>
        </a:xfrm>
      </p:grpSpPr>
      <p:pic>
        <p:nvPicPr>
          <p:cNvPr id="5298" name="Google Shape;5298;p28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5299" name="Google Shape;5299;p28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0" name="Google Shape;5300;p28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5301" name="Google Shape;5301;p28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02" name="Google Shape;5302;p28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5303" name="Google Shape;5303;p2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304" name="Google Shape;5304;p28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5" name="Google Shape;5305;p28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5306" name="Google Shape;5306;p28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7" name="Google Shape;5307;p28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5308"/>
        <p:cNvGrpSpPr/>
        <p:nvPr/>
      </p:nvGrpSpPr>
      <p:grpSpPr>
        <a:xfrm>
          <a:off x="0" y="0"/>
          <a:ext cx="0" cy="0"/>
          <a:chOff x="0" y="0"/>
          <a:chExt cx="0" cy="0"/>
        </a:xfrm>
      </p:grpSpPr>
      <p:sp>
        <p:nvSpPr>
          <p:cNvPr id="5309" name="Google Shape;5309;p28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5310" name="Google Shape;5310;p2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11" name="Google Shape;5311;p2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5312" name="Google Shape;5312;p28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5313" name="Google Shape;5313;p2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4" name="Google Shape;5314;p28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15" name="Google Shape;5315;p2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16" name="Google Shape;5316;p28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7" name="Google Shape;5317;p28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5318"/>
        <p:cNvGrpSpPr/>
        <p:nvPr/>
      </p:nvGrpSpPr>
      <p:grpSpPr>
        <a:xfrm>
          <a:off x="0" y="0"/>
          <a:ext cx="0" cy="0"/>
          <a:chOff x="0" y="0"/>
          <a:chExt cx="0" cy="0"/>
        </a:xfrm>
      </p:grpSpPr>
      <p:sp>
        <p:nvSpPr>
          <p:cNvPr id="5319" name="Google Shape;5319;p29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1" name="Google Shape;5321;p2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22" name="Google Shape;5322;p2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23" name="Google Shape;5323;p2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24" name="Google Shape;5324;p2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25" name="Google Shape;5325;p2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326" name="Google Shape;5326;p290"/>
          <p:cNvGrpSpPr/>
          <p:nvPr/>
        </p:nvGrpSpPr>
        <p:grpSpPr>
          <a:xfrm>
            <a:off x="457200" y="1378813"/>
            <a:ext cx="776889" cy="621300"/>
            <a:chOff x="457200" y="1378813"/>
            <a:chExt cx="776889" cy="621300"/>
          </a:xfrm>
        </p:grpSpPr>
        <p:sp>
          <p:nvSpPr>
            <p:cNvPr id="5327" name="Google Shape;5327;p29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5328" name="Google Shape;5328;p29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290"/>
          <p:cNvGrpSpPr/>
          <p:nvPr/>
        </p:nvGrpSpPr>
        <p:grpSpPr>
          <a:xfrm>
            <a:off x="457200" y="2228725"/>
            <a:ext cx="776889" cy="621300"/>
            <a:chOff x="457200" y="1378813"/>
            <a:chExt cx="776889" cy="621300"/>
          </a:xfrm>
        </p:grpSpPr>
        <p:sp>
          <p:nvSpPr>
            <p:cNvPr id="5330" name="Google Shape;5330;p29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5331" name="Google Shape;5331;p29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290"/>
          <p:cNvGrpSpPr/>
          <p:nvPr/>
        </p:nvGrpSpPr>
        <p:grpSpPr>
          <a:xfrm>
            <a:off x="457200" y="3073850"/>
            <a:ext cx="776889" cy="621300"/>
            <a:chOff x="457200" y="1378813"/>
            <a:chExt cx="776889" cy="621300"/>
          </a:xfrm>
        </p:grpSpPr>
        <p:sp>
          <p:nvSpPr>
            <p:cNvPr id="5333" name="Google Shape;5333;p29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334" name="Google Shape;5334;p29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290"/>
          <p:cNvGrpSpPr/>
          <p:nvPr/>
        </p:nvGrpSpPr>
        <p:grpSpPr>
          <a:xfrm>
            <a:off x="457200" y="3923750"/>
            <a:ext cx="776889" cy="621300"/>
            <a:chOff x="457200" y="1378813"/>
            <a:chExt cx="776889" cy="621300"/>
          </a:xfrm>
        </p:grpSpPr>
        <p:sp>
          <p:nvSpPr>
            <p:cNvPr id="5336" name="Google Shape;5336;p29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337" name="Google Shape;5337;p29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8" name="Google Shape;5338;p29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9" name="Google Shape;5339;p29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9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9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9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3" name="Google Shape;5343;p29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4" name="Google Shape;5344;p29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5345"/>
        <p:cNvGrpSpPr/>
        <p:nvPr/>
      </p:nvGrpSpPr>
      <p:grpSpPr>
        <a:xfrm>
          <a:off x="0" y="0"/>
          <a:ext cx="0" cy="0"/>
          <a:chOff x="0" y="0"/>
          <a:chExt cx="0" cy="0"/>
        </a:xfrm>
      </p:grpSpPr>
      <p:sp>
        <p:nvSpPr>
          <p:cNvPr id="5346" name="Google Shape;5346;p29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8" name="Google Shape;5348;p2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49" name="Google Shape;5349;p2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50" name="Google Shape;5350;p2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1" name="Google Shape;5351;p2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52" name="Google Shape;5352;p2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353" name="Google Shape;5353;p291"/>
          <p:cNvGrpSpPr/>
          <p:nvPr/>
        </p:nvGrpSpPr>
        <p:grpSpPr>
          <a:xfrm>
            <a:off x="457200" y="1300225"/>
            <a:ext cx="776889" cy="621300"/>
            <a:chOff x="457200" y="1378813"/>
            <a:chExt cx="776889" cy="621300"/>
          </a:xfrm>
        </p:grpSpPr>
        <p:sp>
          <p:nvSpPr>
            <p:cNvPr id="5354" name="Google Shape;5354;p29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5355" name="Google Shape;5355;p29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291"/>
          <p:cNvGrpSpPr/>
          <p:nvPr/>
        </p:nvGrpSpPr>
        <p:grpSpPr>
          <a:xfrm>
            <a:off x="457200" y="2000125"/>
            <a:ext cx="776889" cy="621300"/>
            <a:chOff x="457200" y="1378813"/>
            <a:chExt cx="776889" cy="621300"/>
          </a:xfrm>
        </p:grpSpPr>
        <p:sp>
          <p:nvSpPr>
            <p:cNvPr id="5357" name="Google Shape;5357;p29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5358" name="Google Shape;5358;p29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9" name="Google Shape;5359;p291"/>
          <p:cNvGrpSpPr/>
          <p:nvPr/>
        </p:nvGrpSpPr>
        <p:grpSpPr>
          <a:xfrm>
            <a:off x="457200" y="2692850"/>
            <a:ext cx="776889" cy="621300"/>
            <a:chOff x="457200" y="1378813"/>
            <a:chExt cx="776889" cy="621300"/>
          </a:xfrm>
        </p:grpSpPr>
        <p:sp>
          <p:nvSpPr>
            <p:cNvPr id="5360" name="Google Shape;5360;p29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361" name="Google Shape;5361;p29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291"/>
          <p:cNvGrpSpPr/>
          <p:nvPr/>
        </p:nvGrpSpPr>
        <p:grpSpPr>
          <a:xfrm>
            <a:off x="457200" y="3390350"/>
            <a:ext cx="776889" cy="621300"/>
            <a:chOff x="457200" y="1378813"/>
            <a:chExt cx="776889" cy="621300"/>
          </a:xfrm>
        </p:grpSpPr>
        <p:sp>
          <p:nvSpPr>
            <p:cNvPr id="5363" name="Google Shape;5363;p29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364" name="Google Shape;5364;p29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5" name="Google Shape;5365;p29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6" name="Google Shape;5366;p29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9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9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9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0" name="Google Shape;5370;p29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1" name="Google Shape;5371;p29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372" name="Google Shape;5372;p291"/>
          <p:cNvGrpSpPr/>
          <p:nvPr/>
        </p:nvGrpSpPr>
        <p:grpSpPr>
          <a:xfrm>
            <a:off x="469500" y="4083075"/>
            <a:ext cx="776889" cy="621300"/>
            <a:chOff x="457200" y="1378813"/>
            <a:chExt cx="776889" cy="621300"/>
          </a:xfrm>
        </p:grpSpPr>
        <p:sp>
          <p:nvSpPr>
            <p:cNvPr id="5373" name="Google Shape;5373;p29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374" name="Google Shape;5374;p29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5" name="Google Shape;5375;p29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9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5377"/>
        <p:cNvGrpSpPr/>
        <p:nvPr/>
      </p:nvGrpSpPr>
      <p:grpSpPr>
        <a:xfrm>
          <a:off x="0" y="0"/>
          <a:ext cx="0" cy="0"/>
          <a:chOff x="0" y="0"/>
          <a:chExt cx="0" cy="0"/>
        </a:xfrm>
      </p:grpSpPr>
      <p:sp>
        <p:nvSpPr>
          <p:cNvPr id="5378" name="Google Shape;5378;p29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0" name="Google Shape;5380;p2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81" name="Google Shape;5381;p2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82" name="Google Shape;5382;p2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83" name="Google Shape;5383;p2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84" name="Google Shape;5384;p2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385" name="Google Shape;5385;p292"/>
          <p:cNvGrpSpPr/>
          <p:nvPr/>
        </p:nvGrpSpPr>
        <p:grpSpPr>
          <a:xfrm>
            <a:off x="457200" y="1237825"/>
            <a:ext cx="776900" cy="486300"/>
            <a:chOff x="457200" y="1466425"/>
            <a:chExt cx="776900" cy="486300"/>
          </a:xfrm>
        </p:grpSpPr>
        <p:sp>
          <p:nvSpPr>
            <p:cNvPr id="5386" name="Google Shape;5386;p29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387" name="Google Shape;5387;p29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8" name="Google Shape;5388;p29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9" name="Google Shape;5389;p29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0" name="Google Shape;5390;p292"/>
          <p:cNvGrpSpPr/>
          <p:nvPr/>
        </p:nvGrpSpPr>
        <p:grpSpPr>
          <a:xfrm>
            <a:off x="457200" y="1828900"/>
            <a:ext cx="776900" cy="486300"/>
            <a:chOff x="457200" y="1466425"/>
            <a:chExt cx="776900" cy="486300"/>
          </a:xfrm>
        </p:grpSpPr>
        <p:sp>
          <p:nvSpPr>
            <p:cNvPr id="5391" name="Google Shape;5391;p29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392" name="Google Shape;5392;p29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3" name="Google Shape;5393;p29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4" name="Google Shape;5394;p292"/>
          <p:cNvGrpSpPr/>
          <p:nvPr/>
        </p:nvGrpSpPr>
        <p:grpSpPr>
          <a:xfrm>
            <a:off x="457200" y="2419975"/>
            <a:ext cx="776900" cy="486300"/>
            <a:chOff x="457200" y="1466425"/>
            <a:chExt cx="776900" cy="486300"/>
          </a:xfrm>
        </p:grpSpPr>
        <p:sp>
          <p:nvSpPr>
            <p:cNvPr id="5395" name="Google Shape;5395;p29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396" name="Google Shape;5396;p29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7" name="Google Shape;5397;p29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8" name="Google Shape;5398;p292"/>
          <p:cNvGrpSpPr/>
          <p:nvPr/>
        </p:nvGrpSpPr>
        <p:grpSpPr>
          <a:xfrm>
            <a:off x="457200" y="3011050"/>
            <a:ext cx="776900" cy="486300"/>
            <a:chOff x="457200" y="1466425"/>
            <a:chExt cx="776900" cy="486300"/>
          </a:xfrm>
        </p:grpSpPr>
        <p:sp>
          <p:nvSpPr>
            <p:cNvPr id="5399" name="Google Shape;5399;p29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400" name="Google Shape;5400;p29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1" name="Google Shape;5401;p29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2" name="Google Shape;5402;p292"/>
          <p:cNvGrpSpPr/>
          <p:nvPr/>
        </p:nvGrpSpPr>
        <p:grpSpPr>
          <a:xfrm>
            <a:off x="457200" y="3602137"/>
            <a:ext cx="776900" cy="486300"/>
            <a:chOff x="457200" y="1466425"/>
            <a:chExt cx="776900" cy="486300"/>
          </a:xfrm>
        </p:grpSpPr>
        <p:sp>
          <p:nvSpPr>
            <p:cNvPr id="5403" name="Google Shape;5403;p29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404" name="Google Shape;5404;p29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5" name="Google Shape;5405;p29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6" name="Google Shape;5406;p292"/>
          <p:cNvGrpSpPr/>
          <p:nvPr/>
        </p:nvGrpSpPr>
        <p:grpSpPr>
          <a:xfrm>
            <a:off x="457200" y="4193262"/>
            <a:ext cx="776900" cy="486300"/>
            <a:chOff x="457200" y="1466425"/>
            <a:chExt cx="776900" cy="486300"/>
          </a:xfrm>
        </p:grpSpPr>
        <p:sp>
          <p:nvSpPr>
            <p:cNvPr id="5407" name="Google Shape;5407;p29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5408" name="Google Shape;5408;p29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9" name="Google Shape;5409;p29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0" name="Google Shape;5410;p29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1" name="Google Shape;5411;p29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2" name="Google Shape;5412;p29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3" name="Google Shape;5413;p29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5414"/>
        <p:cNvGrpSpPr/>
        <p:nvPr/>
      </p:nvGrpSpPr>
      <p:grpSpPr>
        <a:xfrm>
          <a:off x="0" y="0"/>
          <a:ext cx="0" cy="0"/>
          <a:chOff x="0" y="0"/>
          <a:chExt cx="0" cy="0"/>
        </a:xfrm>
      </p:grpSpPr>
      <p:sp>
        <p:nvSpPr>
          <p:cNvPr id="5415" name="Google Shape;5415;p29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7" name="Google Shape;5417;p2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18" name="Google Shape;5418;p2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19" name="Google Shape;5419;p2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20" name="Google Shape;5420;p2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21" name="Google Shape;5421;p2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22" name="Google Shape;5422;p293"/>
          <p:cNvGrpSpPr/>
          <p:nvPr/>
        </p:nvGrpSpPr>
        <p:grpSpPr>
          <a:xfrm>
            <a:off x="457200" y="1237825"/>
            <a:ext cx="776900" cy="486300"/>
            <a:chOff x="457200" y="1466425"/>
            <a:chExt cx="776900" cy="486300"/>
          </a:xfrm>
        </p:grpSpPr>
        <p:sp>
          <p:nvSpPr>
            <p:cNvPr id="5423" name="Google Shape;5423;p29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5424" name="Google Shape;5424;p29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5" name="Google Shape;5425;p29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6" name="Google Shape;5426;p29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7" name="Google Shape;5427;p293"/>
          <p:cNvGrpSpPr/>
          <p:nvPr/>
        </p:nvGrpSpPr>
        <p:grpSpPr>
          <a:xfrm>
            <a:off x="457200" y="1828900"/>
            <a:ext cx="776900" cy="486300"/>
            <a:chOff x="457200" y="1466425"/>
            <a:chExt cx="776900" cy="486300"/>
          </a:xfrm>
        </p:grpSpPr>
        <p:sp>
          <p:nvSpPr>
            <p:cNvPr id="5428" name="Google Shape;5428;p29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5429" name="Google Shape;5429;p29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0" name="Google Shape;5430;p29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293"/>
          <p:cNvGrpSpPr/>
          <p:nvPr/>
        </p:nvGrpSpPr>
        <p:grpSpPr>
          <a:xfrm>
            <a:off x="457200" y="2419975"/>
            <a:ext cx="776900" cy="486300"/>
            <a:chOff x="457200" y="1466425"/>
            <a:chExt cx="776900" cy="486300"/>
          </a:xfrm>
        </p:grpSpPr>
        <p:sp>
          <p:nvSpPr>
            <p:cNvPr id="5432" name="Google Shape;5432;p29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5433" name="Google Shape;5433;p29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4" name="Google Shape;5434;p29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293"/>
          <p:cNvGrpSpPr/>
          <p:nvPr/>
        </p:nvGrpSpPr>
        <p:grpSpPr>
          <a:xfrm>
            <a:off x="457200" y="3011050"/>
            <a:ext cx="776900" cy="486300"/>
            <a:chOff x="457200" y="1466425"/>
            <a:chExt cx="776900" cy="486300"/>
          </a:xfrm>
        </p:grpSpPr>
        <p:sp>
          <p:nvSpPr>
            <p:cNvPr id="5436" name="Google Shape;5436;p29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5437" name="Google Shape;5437;p29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8" name="Google Shape;5438;p29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9" name="Google Shape;5439;p293"/>
          <p:cNvGrpSpPr/>
          <p:nvPr/>
        </p:nvGrpSpPr>
        <p:grpSpPr>
          <a:xfrm>
            <a:off x="457200" y="3602137"/>
            <a:ext cx="776900" cy="486300"/>
            <a:chOff x="457200" y="1466425"/>
            <a:chExt cx="776900" cy="486300"/>
          </a:xfrm>
        </p:grpSpPr>
        <p:sp>
          <p:nvSpPr>
            <p:cNvPr id="5440" name="Google Shape;5440;p29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5441" name="Google Shape;5441;p29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2" name="Google Shape;5442;p29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3" name="Google Shape;5443;p293"/>
          <p:cNvGrpSpPr/>
          <p:nvPr/>
        </p:nvGrpSpPr>
        <p:grpSpPr>
          <a:xfrm>
            <a:off x="457200" y="4193262"/>
            <a:ext cx="776900" cy="486300"/>
            <a:chOff x="457200" y="1466425"/>
            <a:chExt cx="776900" cy="486300"/>
          </a:xfrm>
        </p:grpSpPr>
        <p:sp>
          <p:nvSpPr>
            <p:cNvPr id="5444" name="Google Shape;5444;p29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5445" name="Google Shape;5445;p29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29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7" name="Google Shape;5447;p29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8" name="Google Shape;5448;p29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9" name="Google Shape;5449;p29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50" name="Google Shape;5450;p29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5451"/>
        <p:cNvGrpSpPr/>
        <p:nvPr/>
      </p:nvGrpSpPr>
      <p:grpSpPr>
        <a:xfrm>
          <a:off x="0" y="0"/>
          <a:ext cx="0" cy="0"/>
          <a:chOff x="0" y="0"/>
          <a:chExt cx="0" cy="0"/>
        </a:xfrm>
      </p:grpSpPr>
      <p:sp>
        <p:nvSpPr>
          <p:cNvPr id="5452" name="Google Shape;5452;p29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54" name="Google Shape;5454;p2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5" name="Google Shape;5455;p2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56" name="Google Shape;5456;p2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57" name="Google Shape;5457;p2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58" name="Google Shape;5458;p2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59" name="Google Shape;5459;p294"/>
          <p:cNvGrpSpPr/>
          <p:nvPr/>
        </p:nvGrpSpPr>
        <p:grpSpPr>
          <a:xfrm>
            <a:off x="457222" y="1149803"/>
            <a:ext cx="713194" cy="446423"/>
            <a:chOff x="457200" y="1466425"/>
            <a:chExt cx="776900" cy="486300"/>
          </a:xfrm>
        </p:grpSpPr>
        <p:sp>
          <p:nvSpPr>
            <p:cNvPr id="5460" name="Google Shape;5460;p2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5461" name="Google Shape;5461;p2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2" name="Google Shape;5462;p29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3" name="Google Shape;5463;p29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4" name="Google Shape;5464;p294"/>
          <p:cNvGrpSpPr/>
          <p:nvPr/>
        </p:nvGrpSpPr>
        <p:grpSpPr>
          <a:xfrm>
            <a:off x="457222" y="1672428"/>
            <a:ext cx="713194" cy="446423"/>
            <a:chOff x="457200" y="1466425"/>
            <a:chExt cx="776900" cy="486300"/>
          </a:xfrm>
        </p:grpSpPr>
        <p:sp>
          <p:nvSpPr>
            <p:cNvPr id="5465" name="Google Shape;5465;p2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5466" name="Google Shape;5466;p2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7" name="Google Shape;5467;p29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8" name="Google Shape;5468;p29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9" name="Google Shape;5469;p294"/>
          <p:cNvGrpSpPr/>
          <p:nvPr/>
        </p:nvGrpSpPr>
        <p:grpSpPr>
          <a:xfrm>
            <a:off x="457197" y="2195578"/>
            <a:ext cx="713194" cy="446423"/>
            <a:chOff x="457200" y="1466425"/>
            <a:chExt cx="776900" cy="486300"/>
          </a:xfrm>
        </p:grpSpPr>
        <p:sp>
          <p:nvSpPr>
            <p:cNvPr id="5470" name="Google Shape;5470;p2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5471" name="Google Shape;5471;p2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2" name="Google Shape;5472;p29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3" name="Google Shape;5473;p29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4" name="Google Shape;5474;p294"/>
          <p:cNvGrpSpPr/>
          <p:nvPr/>
        </p:nvGrpSpPr>
        <p:grpSpPr>
          <a:xfrm>
            <a:off x="457197" y="2718203"/>
            <a:ext cx="713194" cy="446423"/>
            <a:chOff x="457200" y="1466425"/>
            <a:chExt cx="776900" cy="486300"/>
          </a:xfrm>
        </p:grpSpPr>
        <p:sp>
          <p:nvSpPr>
            <p:cNvPr id="5475" name="Google Shape;5475;p2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5476" name="Google Shape;5476;p2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29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78" name="Google Shape;5478;p29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9" name="Google Shape;5479;p294"/>
          <p:cNvGrpSpPr/>
          <p:nvPr/>
        </p:nvGrpSpPr>
        <p:grpSpPr>
          <a:xfrm>
            <a:off x="457222" y="3240828"/>
            <a:ext cx="713194" cy="446423"/>
            <a:chOff x="457200" y="1466425"/>
            <a:chExt cx="776900" cy="486300"/>
          </a:xfrm>
        </p:grpSpPr>
        <p:sp>
          <p:nvSpPr>
            <p:cNvPr id="5480" name="Google Shape;5480;p2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5481" name="Google Shape;5481;p2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2" name="Google Shape;5482;p29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3" name="Google Shape;5483;p29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4" name="Google Shape;5484;p294"/>
          <p:cNvGrpSpPr/>
          <p:nvPr/>
        </p:nvGrpSpPr>
        <p:grpSpPr>
          <a:xfrm>
            <a:off x="457222" y="3763453"/>
            <a:ext cx="713194" cy="446423"/>
            <a:chOff x="457200" y="1466425"/>
            <a:chExt cx="776900" cy="486300"/>
          </a:xfrm>
        </p:grpSpPr>
        <p:sp>
          <p:nvSpPr>
            <p:cNvPr id="5485" name="Google Shape;5485;p2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5486" name="Google Shape;5486;p2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29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8" name="Google Shape;5488;p29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9" name="Google Shape;5489;p294"/>
          <p:cNvGrpSpPr/>
          <p:nvPr/>
        </p:nvGrpSpPr>
        <p:grpSpPr>
          <a:xfrm>
            <a:off x="457222" y="4311603"/>
            <a:ext cx="713194" cy="446423"/>
            <a:chOff x="457200" y="1466425"/>
            <a:chExt cx="776900" cy="486300"/>
          </a:xfrm>
        </p:grpSpPr>
        <p:sp>
          <p:nvSpPr>
            <p:cNvPr id="5490" name="Google Shape;5490;p29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5491" name="Google Shape;5491;p29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2" name="Google Shape;5492;p29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5493"/>
        <p:cNvGrpSpPr/>
        <p:nvPr/>
      </p:nvGrpSpPr>
      <p:grpSpPr>
        <a:xfrm>
          <a:off x="0" y="0"/>
          <a:ext cx="0" cy="0"/>
          <a:chOff x="0" y="0"/>
          <a:chExt cx="0" cy="0"/>
        </a:xfrm>
      </p:grpSpPr>
      <p:sp>
        <p:nvSpPr>
          <p:cNvPr id="5494" name="Google Shape;5494;p2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5" name="Google Shape;5495;p2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96" name="Google Shape;5496;p2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97" name="Google Shape;5497;p2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98" name="Google Shape;5498;p2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99" name="Google Shape;5499;p2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0" name="Google Shape;5500;p29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295"/>
          <p:cNvGrpSpPr/>
          <p:nvPr/>
        </p:nvGrpSpPr>
        <p:grpSpPr>
          <a:xfrm>
            <a:off x="457427" y="3873038"/>
            <a:ext cx="602564" cy="377174"/>
            <a:chOff x="457200" y="1466425"/>
            <a:chExt cx="776900" cy="486300"/>
          </a:xfrm>
        </p:grpSpPr>
        <p:sp>
          <p:nvSpPr>
            <p:cNvPr id="5502" name="Google Shape;5502;p29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503" name="Google Shape;5503;p29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29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5" name="Google Shape;5505;p29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6" name="Google Shape;5506;p295"/>
          <p:cNvGrpSpPr/>
          <p:nvPr/>
        </p:nvGrpSpPr>
        <p:grpSpPr>
          <a:xfrm>
            <a:off x="457315" y="4311142"/>
            <a:ext cx="602564" cy="377174"/>
            <a:chOff x="457200" y="1466425"/>
            <a:chExt cx="776900" cy="486300"/>
          </a:xfrm>
        </p:grpSpPr>
        <p:sp>
          <p:nvSpPr>
            <p:cNvPr id="5507" name="Google Shape;5507;p29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508" name="Google Shape;5508;p29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9" name="Google Shape;5509;p29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0" name="Google Shape;5510;p29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1" name="Google Shape;5511;p295"/>
          <p:cNvGrpSpPr/>
          <p:nvPr/>
        </p:nvGrpSpPr>
        <p:grpSpPr>
          <a:xfrm>
            <a:off x="457377" y="2996663"/>
            <a:ext cx="602564" cy="377174"/>
            <a:chOff x="457200" y="1466425"/>
            <a:chExt cx="776900" cy="486300"/>
          </a:xfrm>
        </p:grpSpPr>
        <p:sp>
          <p:nvSpPr>
            <p:cNvPr id="5512" name="Google Shape;5512;p29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513" name="Google Shape;5513;p29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4" name="Google Shape;5514;p29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5" name="Google Shape;5515;p29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6" name="Google Shape;5516;p295"/>
          <p:cNvGrpSpPr/>
          <p:nvPr/>
        </p:nvGrpSpPr>
        <p:grpSpPr>
          <a:xfrm>
            <a:off x="457265" y="3434767"/>
            <a:ext cx="602564" cy="377174"/>
            <a:chOff x="457200" y="1466425"/>
            <a:chExt cx="776900" cy="486300"/>
          </a:xfrm>
        </p:grpSpPr>
        <p:sp>
          <p:nvSpPr>
            <p:cNvPr id="5517" name="Google Shape;5517;p29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518" name="Google Shape;5518;p29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9" name="Google Shape;5519;p29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0" name="Google Shape;5520;p29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1" name="Google Shape;5521;p295"/>
          <p:cNvGrpSpPr/>
          <p:nvPr/>
        </p:nvGrpSpPr>
        <p:grpSpPr>
          <a:xfrm>
            <a:off x="457402" y="2135288"/>
            <a:ext cx="602564" cy="377174"/>
            <a:chOff x="457200" y="1466425"/>
            <a:chExt cx="776900" cy="486300"/>
          </a:xfrm>
        </p:grpSpPr>
        <p:sp>
          <p:nvSpPr>
            <p:cNvPr id="5522" name="Google Shape;5522;p29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523" name="Google Shape;5523;p29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4" name="Google Shape;5524;p29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5" name="Google Shape;5525;p29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295"/>
          <p:cNvGrpSpPr/>
          <p:nvPr/>
        </p:nvGrpSpPr>
        <p:grpSpPr>
          <a:xfrm>
            <a:off x="457290" y="2573392"/>
            <a:ext cx="602564" cy="377174"/>
            <a:chOff x="457200" y="1466425"/>
            <a:chExt cx="776900" cy="486300"/>
          </a:xfrm>
        </p:grpSpPr>
        <p:sp>
          <p:nvSpPr>
            <p:cNvPr id="5527" name="Google Shape;5527;p29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528" name="Google Shape;5528;p29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9" name="Google Shape;5529;p29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0" name="Google Shape;5530;p29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1" name="Google Shape;5531;p295"/>
          <p:cNvGrpSpPr/>
          <p:nvPr/>
        </p:nvGrpSpPr>
        <p:grpSpPr>
          <a:xfrm>
            <a:off x="457352" y="1258913"/>
            <a:ext cx="602564" cy="377174"/>
            <a:chOff x="457200" y="1466425"/>
            <a:chExt cx="776900" cy="486300"/>
          </a:xfrm>
        </p:grpSpPr>
        <p:sp>
          <p:nvSpPr>
            <p:cNvPr id="5532" name="Google Shape;5532;p29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533" name="Google Shape;5533;p29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29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5" name="Google Shape;5535;p29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295"/>
          <p:cNvGrpSpPr/>
          <p:nvPr/>
        </p:nvGrpSpPr>
        <p:grpSpPr>
          <a:xfrm>
            <a:off x="457240" y="1697017"/>
            <a:ext cx="602564" cy="377174"/>
            <a:chOff x="457200" y="1466425"/>
            <a:chExt cx="776900" cy="486300"/>
          </a:xfrm>
        </p:grpSpPr>
        <p:sp>
          <p:nvSpPr>
            <p:cNvPr id="5537" name="Google Shape;5537;p29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538" name="Google Shape;5538;p29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9" name="Google Shape;5539;p29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30"/>
        <p:cNvGrpSpPr/>
        <p:nvPr/>
      </p:nvGrpSpPr>
      <p:grpSpPr>
        <a:xfrm>
          <a:off x="0" y="0"/>
          <a:ext cx="0" cy="0"/>
          <a:chOff x="0" y="0"/>
          <a:chExt cx="0" cy="0"/>
        </a:xfrm>
      </p:grpSpPr>
      <p:sp>
        <p:nvSpPr>
          <p:cNvPr id="531" name="Google Shape;531;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4" name="Google Shape;534;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5" name="Google Shape;535;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6" name="Google Shape;536;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8" name="Google Shape;548;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5540"/>
        <p:cNvGrpSpPr/>
        <p:nvPr/>
      </p:nvGrpSpPr>
      <p:grpSpPr>
        <a:xfrm>
          <a:off x="0" y="0"/>
          <a:ext cx="0" cy="0"/>
          <a:chOff x="0" y="0"/>
          <a:chExt cx="0" cy="0"/>
        </a:xfrm>
      </p:grpSpPr>
      <p:sp>
        <p:nvSpPr>
          <p:cNvPr id="5541" name="Google Shape;5541;p2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2" name="Google Shape;5542;p2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43" name="Google Shape;5543;p2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44" name="Google Shape;5544;p2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5" name="Google Shape;5545;p2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46" name="Google Shape;5546;p2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7" name="Google Shape;5547;p29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8" name="Google Shape;5548;p296"/>
          <p:cNvGrpSpPr/>
          <p:nvPr/>
        </p:nvGrpSpPr>
        <p:grpSpPr>
          <a:xfrm>
            <a:off x="457427" y="3873038"/>
            <a:ext cx="602564" cy="377174"/>
            <a:chOff x="457200" y="1466425"/>
            <a:chExt cx="776900" cy="486300"/>
          </a:xfrm>
        </p:grpSpPr>
        <p:sp>
          <p:nvSpPr>
            <p:cNvPr id="5549" name="Google Shape;5549;p29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5550" name="Google Shape;5550;p29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1" name="Google Shape;5551;p29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2" name="Google Shape;5552;p29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3" name="Google Shape;5553;p296"/>
          <p:cNvGrpSpPr/>
          <p:nvPr/>
        </p:nvGrpSpPr>
        <p:grpSpPr>
          <a:xfrm>
            <a:off x="457315" y="4311142"/>
            <a:ext cx="602564" cy="377174"/>
            <a:chOff x="457200" y="1466425"/>
            <a:chExt cx="776900" cy="486300"/>
          </a:xfrm>
        </p:grpSpPr>
        <p:sp>
          <p:nvSpPr>
            <p:cNvPr id="5554" name="Google Shape;5554;p29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5555" name="Google Shape;5555;p29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6" name="Google Shape;5556;p29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7" name="Google Shape;5557;p29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8" name="Google Shape;5558;p296"/>
          <p:cNvGrpSpPr/>
          <p:nvPr/>
        </p:nvGrpSpPr>
        <p:grpSpPr>
          <a:xfrm>
            <a:off x="457377" y="2996663"/>
            <a:ext cx="602564" cy="377174"/>
            <a:chOff x="457200" y="1466425"/>
            <a:chExt cx="776900" cy="486300"/>
          </a:xfrm>
        </p:grpSpPr>
        <p:sp>
          <p:nvSpPr>
            <p:cNvPr id="5559" name="Google Shape;5559;p29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5560" name="Google Shape;5560;p29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1" name="Google Shape;5561;p29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2" name="Google Shape;5562;p29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296"/>
          <p:cNvGrpSpPr/>
          <p:nvPr/>
        </p:nvGrpSpPr>
        <p:grpSpPr>
          <a:xfrm>
            <a:off x="457265" y="3434767"/>
            <a:ext cx="602564" cy="377174"/>
            <a:chOff x="457200" y="1466425"/>
            <a:chExt cx="776900" cy="486300"/>
          </a:xfrm>
        </p:grpSpPr>
        <p:sp>
          <p:nvSpPr>
            <p:cNvPr id="5564" name="Google Shape;5564;p29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5565" name="Google Shape;5565;p29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6" name="Google Shape;5566;p29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7" name="Google Shape;5567;p29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8" name="Google Shape;5568;p296"/>
          <p:cNvGrpSpPr/>
          <p:nvPr/>
        </p:nvGrpSpPr>
        <p:grpSpPr>
          <a:xfrm>
            <a:off x="457402" y="2135288"/>
            <a:ext cx="602564" cy="377174"/>
            <a:chOff x="457200" y="1466425"/>
            <a:chExt cx="776900" cy="486300"/>
          </a:xfrm>
        </p:grpSpPr>
        <p:sp>
          <p:nvSpPr>
            <p:cNvPr id="5569" name="Google Shape;5569;p29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5570" name="Google Shape;5570;p29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1" name="Google Shape;5571;p29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2" name="Google Shape;5572;p29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3" name="Google Shape;5573;p296"/>
          <p:cNvGrpSpPr/>
          <p:nvPr/>
        </p:nvGrpSpPr>
        <p:grpSpPr>
          <a:xfrm>
            <a:off x="457290" y="2573392"/>
            <a:ext cx="602564" cy="377174"/>
            <a:chOff x="457200" y="1466425"/>
            <a:chExt cx="776900" cy="486300"/>
          </a:xfrm>
        </p:grpSpPr>
        <p:sp>
          <p:nvSpPr>
            <p:cNvPr id="5574" name="Google Shape;5574;p29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5575" name="Google Shape;5575;p29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6" name="Google Shape;5576;p29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7" name="Google Shape;5577;p29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8" name="Google Shape;5578;p296"/>
          <p:cNvGrpSpPr/>
          <p:nvPr/>
        </p:nvGrpSpPr>
        <p:grpSpPr>
          <a:xfrm>
            <a:off x="457352" y="1258913"/>
            <a:ext cx="602564" cy="377174"/>
            <a:chOff x="457200" y="1466425"/>
            <a:chExt cx="776900" cy="486300"/>
          </a:xfrm>
        </p:grpSpPr>
        <p:sp>
          <p:nvSpPr>
            <p:cNvPr id="5579" name="Google Shape;5579;p29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5580" name="Google Shape;5580;p29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1" name="Google Shape;5581;p29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2" name="Google Shape;5582;p29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296"/>
          <p:cNvGrpSpPr/>
          <p:nvPr/>
        </p:nvGrpSpPr>
        <p:grpSpPr>
          <a:xfrm>
            <a:off x="457240" y="1697017"/>
            <a:ext cx="602564" cy="377174"/>
            <a:chOff x="457200" y="1466425"/>
            <a:chExt cx="776900" cy="486300"/>
          </a:xfrm>
        </p:grpSpPr>
        <p:sp>
          <p:nvSpPr>
            <p:cNvPr id="5584" name="Google Shape;5584;p29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5585" name="Google Shape;5585;p29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6" name="Google Shape;5586;p29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5587"/>
        <p:cNvGrpSpPr/>
        <p:nvPr/>
      </p:nvGrpSpPr>
      <p:grpSpPr>
        <a:xfrm>
          <a:off x="0" y="0"/>
          <a:ext cx="0" cy="0"/>
          <a:chOff x="0" y="0"/>
          <a:chExt cx="0" cy="0"/>
        </a:xfrm>
      </p:grpSpPr>
      <p:sp>
        <p:nvSpPr>
          <p:cNvPr id="5588" name="Google Shape;5588;p2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9" name="Google Shape;5589;p2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90" name="Google Shape;5590;p2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91" name="Google Shape;5591;p2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92" name="Google Shape;5592;p2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93" name="Google Shape;5593;p2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594" name="Google Shape;5594;p297"/>
          <p:cNvGrpSpPr/>
          <p:nvPr/>
        </p:nvGrpSpPr>
        <p:grpSpPr>
          <a:xfrm>
            <a:off x="457181" y="1345103"/>
            <a:ext cx="533372" cy="533480"/>
            <a:chOff x="457200" y="1378813"/>
            <a:chExt cx="695400" cy="695450"/>
          </a:xfrm>
        </p:grpSpPr>
        <p:sp>
          <p:nvSpPr>
            <p:cNvPr id="5595" name="Google Shape;5595;p29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596" name="Google Shape;5596;p29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7" name="Google Shape;5597;p29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29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599" name="Google Shape;5599;p297"/>
          <p:cNvGrpSpPr/>
          <p:nvPr/>
        </p:nvGrpSpPr>
        <p:grpSpPr>
          <a:xfrm>
            <a:off x="3228956" y="1345103"/>
            <a:ext cx="533372" cy="533480"/>
            <a:chOff x="457200" y="1378813"/>
            <a:chExt cx="695400" cy="695450"/>
          </a:xfrm>
        </p:grpSpPr>
        <p:sp>
          <p:nvSpPr>
            <p:cNvPr id="5600" name="Google Shape;5600;p29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601" name="Google Shape;5601;p29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2" name="Google Shape;5602;p29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29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604" name="Google Shape;5604;p297"/>
          <p:cNvGrpSpPr/>
          <p:nvPr/>
        </p:nvGrpSpPr>
        <p:grpSpPr>
          <a:xfrm>
            <a:off x="6134081" y="1345853"/>
            <a:ext cx="533372" cy="533480"/>
            <a:chOff x="457200" y="1378813"/>
            <a:chExt cx="695400" cy="695450"/>
          </a:xfrm>
        </p:grpSpPr>
        <p:sp>
          <p:nvSpPr>
            <p:cNvPr id="5605" name="Google Shape;5605;p29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606" name="Google Shape;5606;p29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7" name="Google Shape;5607;p29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29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5609"/>
        <p:cNvGrpSpPr/>
        <p:nvPr/>
      </p:nvGrpSpPr>
      <p:grpSpPr>
        <a:xfrm>
          <a:off x="0" y="0"/>
          <a:ext cx="0" cy="0"/>
          <a:chOff x="0" y="0"/>
          <a:chExt cx="0" cy="0"/>
        </a:xfrm>
      </p:grpSpPr>
      <p:pic>
        <p:nvPicPr>
          <p:cNvPr id="5610" name="Google Shape;5610;p29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611" name="Google Shape;5611;p29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2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3" name="Google Shape;5613;p2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14" name="Google Shape;5614;p2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15" name="Google Shape;5615;p2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16" name="Google Shape;5616;p2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17" name="Google Shape;5617;p2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618" name="Google Shape;5618;p298"/>
          <p:cNvGrpSpPr/>
          <p:nvPr/>
        </p:nvGrpSpPr>
        <p:grpSpPr>
          <a:xfrm>
            <a:off x="457206" y="1421303"/>
            <a:ext cx="533372" cy="533480"/>
            <a:chOff x="457200" y="1378813"/>
            <a:chExt cx="695400" cy="695450"/>
          </a:xfrm>
        </p:grpSpPr>
        <p:sp>
          <p:nvSpPr>
            <p:cNvPr id="5619" name="Google Shape;5619;p298"/>
            <p:cNvSpPr/>
            <p:nvPr/>
          </p:nvSpPr>
          <p:spPr>
            <a:xfrm>
              <a:off x="457200" y="1378813"/>
              <a:ext cx="695400" cy="621300"/>
            </a:xfrm>
            <a:prstGeom prst="roundRect">
              <a:avLst>
                <a:gd name="adj" fmla="val 16667"/>
              </a:avLst>
            </a:prstGeom>
            <a:solidFill>
              <a:srgbClr val="AAE5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620" name="Google Shape;5620;p298"/>
            <p:cNvSpPr/>
            <p:nvPr/>
          </p:nvSpPr>
          <p:spPr>
            <a:xfrm rot="10800000">
              <a:off x="634726" y="1885638"/>
              <a:ext cx="340325" cy="188625"/>
            </a:xfrm>
            <a:prstGeom prst="flowChartExtract">
              <a:avLst/>
            </a:prstGeom>
            <a:solidFill>
              <a:srgbClr val="AAE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1" name="Google Shape;5621;p29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2" name="Google Shape;5622;p29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3" name="Google Shape;5623;p29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298"/>
          <p:cNvGrpSpPr/>
          <p:nvPr/>
        </p:nvGrpSpPr>
        <p:grpSpPr>
          <a:xfrm>
            <a:off x="4936306" y="1423553"/>
            <a:ext cx="533372" cy="533480"/>
            <a:chOff x="457200" y="1378813"/>
            <a:chExt cx="695400" cy="695450"/>
          </a:xfrm>
        </p:grpSpPr>
        <p:sp>
          <p:nvSpPr>
            <p:cNvPr id="5625" name="Google Shape;5625;p298"/>
            <p:cNvSpPr/>
            <p:nvPr/>
          </p:nvSpPr>
          <p:spPr>
            <a:xfrm>
              <a:off x="457200" y="1378813"/>
              <a:ext cx="695400" cy="621300"/>
            </a:xfrm>
            <a:prstGeom prst="roundRect">
              <a:avLst>
                <a:gd name="adj" fmla="val 16667"/>
              </a:avLst>
            </a:prstGeom>
            <a:solidFill>
              <a:srgbClr val="4FA8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626" name="Google Shape;5626;p298"/>
            <p:cNvSpPr/>
            <p:nvPr/>
          </p:nvSpPr>
          <p:spPr>
            <a:xfrm rot="10800000">
              <a:off x="634726" y="1885638"/>
              <a:ext cx="340325" cy="188625"/>
            </a:xfrm>
            <a:prstGeom prst="flowChartExtract">
              <a:avLst/>
            </a:prstGeom>
            <a:solidFill>
              <a:srgbClr val="4FA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7" name="Google Shape;5627;p29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8" name="Google Shape;5628;p29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629"/>
        <p:cNvGrpSpPr/>
        <p:nvPr/>
      </p:nvGrpSpPr>
      <p:grpSpPr>
        <a:xfrm>
          <a:off x="0" y="0"/>
          <a:ext cx="0" cy="0"/>
          <a:chOff x="0" y="0"/>
          <a:chExt cx="0" cy="0"/>
        </a:xfrm>
      </p:grpSpPr>
      <p:sp>
        <p:nvSpPr>
          <p:cNvPr id="5630" name="Google Shape;5630;p2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1" name="Google Shape;5631;p2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32" name="Google Shape;5632;p2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33" name="Google Shape;5633;p2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34" name="Google Shape;5634;p2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35" name="Google Shape;5635;p2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6" name="Google Shape;5636;p29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637" name="Google Shape;5637;p29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29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29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29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29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642" name="Google Shape;5642;p29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643" name="Google Shape;5643;p29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29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29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29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29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648" name="Google Shape;5648;p29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649" name="Google Shape;5649;p29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29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29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2" name="Google Shape;5652;p29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653" name="Google Shape;5653;p29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4" name="Google Shape;5654;p29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5" name="Google Shape;5655;p29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656"/>
        <p:cNvGrpSpPr/>
        <p:nvPr/>
      </p:nvGrpSpPr>
      <p:grpSpPr>
        <a:xfrm>
          <a:off x="0" y="0"/>
          <a:ext cx="0" cy="0"/>
          <a:chOff x="0" y="0"/>
          <a:chExt cx="0" cy="0"/>
        </a:xfrm>
      </p:grpSpPr>
      <p:sp>
        <p:nvSpPr>
          <p:cNvPr id="5657" name="Google Shape;5657;p30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9" name="Google Shape;5659;p3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0" name="Google Shape;5660;p3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61" name="Google Shape;5661;p3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2" name="Google Shape;5662;p3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63" name="Google Shape;5663;p3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4" name="Google Shape;5664;p30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5" name="Google Shape;5665;p30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0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0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0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69" name="Google Shape;5669;p30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0" name="Google Shape;5670;p30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71" name="Google Shape;5671;p30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72" name="Google Shape;5672;p30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673" name="Google Shape;5673;p30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674" name="Google Shape;5674;p30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675"/>
        <p:cNvGrpSpPr/>
        <p:nvPr/>
      </p:nvGrpSpPr>
      <p:grpSpPr>
        <a:xfrm>
          <a:off x="0" y="0"/>
          <a:ext cx="0" cy="0"/>
          <a:chOff x="0" y="0"/>
          <a:chExt cx="0" cy="0"/>
        </a:xfrm>
      </p:grpSpPr>
      <p:sp>
        <p:nvSpPr>
          <p:cNvPr id="5676" name="Google Shape;5676;p30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78" name="Google Shape;5678;p3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79" name="Google Shape;5679;p3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80" name="Google Shape;5680;p3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81" name="Google Shape;5681;p3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82" name="Google Shape;5682;p3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3" name="Google Shape;5683;p30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4" name="Google Shape;5684;p30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0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0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0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8" name="Google Shape;5688;p30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9" name="Google Shape;5689;p30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90" name="Google Shape;5690;p30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691" name="Google Shape;5691;p30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692" name="Google Shape;5692;p30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693" name="Google Shape;5693;p30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694"/>
        <p:cNvGrpSpPr/>
        <p:nvPr/>
      </p:nvGrpSpPr>
      <p:grpSpPr>
        <a:xfrm>
          <a:off x="0" y="0"/>
          <a:ext cx="0" cy="0"/>
          <a:chOff x="0" y="0"/>
          <a:chExt cx="0" cy="0"/>
        </a:xfrm>
      </p:grpSpPr>
      <p:sp>
        <p:nvSpPr>
          <p:cNvPr id="5695" name="Google Shape;5695;p30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7" name="Google Shape;5697;p3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98" name="Google Shape;5698;p3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99" name="Google Shape;5699;p3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00" name="Google Shape;5700;p3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01" name="Google Shape;5701;p3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2" name="Google Shape;5702;p30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3" name="Google Shape;5703;p30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0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0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0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7" name="Google Shape;5707;p30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8" name="Google Shape;5708;p30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09" name="Google Shape;5709;p30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710" name="Google Shape;5710;p30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711" name="Google Shape;5711;p30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712" name="Google Shape;5712;p30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713"/>
        <p:cNvGrpSpPr/>
        <p:nvPr/>
      </p:nvGrpSpPr>
      <p:grpSpPr>
        <a:xfrm>
          <a:off x="0" y="0"/>
          <a:ext cx="0" cy="0"/>
          <a:chOff x="0" y="0"/>
          <a:chExt cx="0" cy="0"/>
        </a:xfrm>
      </p:grpSpPr>
      <p:sp>
        <p:nvSpPr>
          <p:cNvPr id="5714" name="Google Shape;5714;p30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6" name="Google Shape;5716;p3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7" name="Google Shape;5717;p3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18" name="Google Shape;5718;p3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19" name="Google Shape;5719;p3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20" name="Google Shape;5720;p3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1" name="Google Shape;5721;p30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2" name="Google Shape;5722;p30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0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0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0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6" name="Google Shape;5726;p30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27" name="Google Shape;5727;p30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28" name="Google Shape;5728;p30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729" name="Google Shape;5729;p30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730" name="Google Shape;5730;p30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731" name="Google Shape;5731;p30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732"/>
        <p:cNvGrpSpPr/>
        <p:nvPr/>
      </p:nvGrpSpPr>
      <p:grpSpPr>
        <a:xfrm>
          <a:off x="0" y="0"/>
          <a:ext cx="0" cy="0"/>
          <a:chOff x="0" y="0"/>
          <a:chExt cx="0" cy="0"/>
        </a:xfrm>
      </p:grpSpPr>
      <p:sp>
        <p:nvSpPr>
          <p:cNvPr id="5733" name="Google Shape;5733;p30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5" name="Google Shape;5735;p3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36" name="Google Shape;5736;p3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37" name="Google Shape;5737;p3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8" name="Google Shape;5738;p3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39" name="Google Shape;5739;p3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0" name="Google Shape;5740;p30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1" name="Google Shape;5741;p30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0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0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0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5" name="Google Shape;5745;p30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6" name="Google Shape;5746;p30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7" name="Google Shape;5747;p30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0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49" name="Google Shape;5749;p30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50" name="Google Shape;5750;p30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51" name="Google Shape;5751;p30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752" name="Google Shape;5752;p30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753" name="Google Shape;5753;p30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754"/>
        <p:cNvGrpSpPr/>
        <p:nvPr/>
      </p:nvGrpSpPr>
      <p:grpSpPr>
        <a:xfrm>
          <a:off x="0" y="0"/>
          <a:ext cx="0" cy="0"/>
          <a:chOff x="0" y="0"/>
          <a:chExt cx="0" cy="0"/>
        </a:xfrm>
      </p:grpSpPr>
      <p:sp>
        <p:nvSpPr>
          <p:cNvPr id="5755" name="Google Shape;5755;p30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7" name="Google Shape;5757;p3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58" name="Google Shape;5758;p3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59" name="Google Shape;5759;p3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60" name="Google Shape;5760;p3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61" name="Google Shape;5761;p3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2" name="Google Shape;5762;p30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3" name="Google Shape;5763;p30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30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0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0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7" name="Google Shape;5767;p30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8" name="Google Shape;5768;p30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9" name="Google Shape;5769;p30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0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1" name="Google Shape;5771;p30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72" name="Google Shape;5772;p30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5773" name="Google Shape;5773;p30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774" name="Google Shape;5774;p30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5775" name="Google Shape;5775;p30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 name="Google Shape;30;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2" name="Google Shape;32;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3" name="Google Shape;33;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 name="Google Shape;35;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6" name="Google Shape;36;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7" name="Google Shape;37;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marL="0" lvl="0" indent="0" algn="l" rtl="0">
              <a:spcBef>
                <a:spcPts val="0"/>
              </a:spcBef>
              <a:spcAft>
                <a:spcPts val="0"/>
              </a:spcAft>
              <a:buNone/>
            </a:pP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9"/>
        <p:cNvGrpSpPr/>
        <p:nvPr/>
      </p:nvGrpSpPr>
      <p:grpSpPr>
        <a:xfrm>
          <a:off x="0" y="0"/>
          <a:ext cx="0" cy="0"/>
          <a:chOff x="0" y="0"/>
          <a:chExt cx="0" cy="0"/>
        </a:xfrm>
      </p:grpSpPr>
      <p:sp>
        <p:nvSpPr>
          <p:cNvPr id="550" name="Google Shape;55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4" name="Google Shape;554;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5" name="Google Shape;55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6" name="Google Shape;55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4" name="Google Shape;564;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7" name="Google Shape;567;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5776"/>
        <p:cNvGrpSpPr/>
        <p:nvPr/>
      </p:nvGrpSpPr>
      <p:grpSpPr>
        <a:xfrm>
          <a:off x="0" y="0"/>
          <a:ext cx="0" cy="0"/>
          <a:chOff x="0" y="0"/>
          <a:chExt cx="0" cy="0"/>
        </a:xfrm>
      </p:grpSpPr>
      <p:sp>
        <p:nvSpPr>
          <p:cNvPr id="5777" name="Google Shape;5777;p30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3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9" name="Google Shape;5779;p3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80" name="Google Shape;5780;p3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81" name="Google Shape;5781;p3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82" name="Google Shape;5782;p3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83" name="Google Shape;5783;p3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4" name="Google Shape;5784;p30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5" name="Google Shape;5785;p30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30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0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0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9" name="Google Shape;5789;p30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0" name="Google Shape;5790;p30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1" name="Google Shape;5791;p30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30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93" name="Google Shape;5793;p30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5794" name="Google Shape;5794;p30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5795" name="Google Shape;5795;p30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5796" name="Google Shape;5796;p30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5797" name="Google Shape;5797;p30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5798"/>
        <p:cNvGrpSpPr/>
        <p:nvPr/>
      </p:nvGrpSpPr>
      <p:grpSpPr>
        <a:xfrm>
          <a:off x="0" y="0"/>
          <a:ext cx="0" cy="0"/>
          <a:chOff x="0" y="0"/>
          <a:chExt cx="0" cy="0"/>
        </a:xfrm>
      </p:grpSpPr>
      <p:sp>
        <p:nvSpPr>
          <p:cNvPr id="5799" name="Google Shape;5799;p30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0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1" name="Google Shape;5801;p30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02" name="Google Shape;5802;p3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03" name="Google Shape;5803;p3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04" name="Google Shape;5804;p30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05" name="Google Shape;5805;p30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6" name="Google Shape;5806;p30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7" name="Google Shape;5807;p30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0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0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0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1" name="Google Shape;5811;p30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2" name="Google Shape;5812;p30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3" name="Google Shape;5813;p30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0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5" name="Google Shape;5815;p30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5816" name="Google Shape;5816;p30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5817" name="Google Shape;5817;p30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5818" name="Google Shape;5818;p30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5819" name="Google Shape;5819;p30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5820"/>
        <p:cNvGrpSpPr/>
        <p:nvPr/>
      </p:nvGrpSpPr>
      <p:grpSpPr>
        <a:xfrm>
          <a:off x="0" y="0"/>
          <a:ext cx="0" cy="0"/>
          <a:chOff x="0" y="0"/>
          <a:chExt cx="0" cy="0"/>
        </a:xfrm>
      </p:grpSpPr>
      <p:sp>
        <p:nvSpPr>
          <p:cNvPr id="5821" name="Google Shape;5821;p30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0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3" name="Google Shape;5823;p30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24" name="Google Shape;5824;p30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25" name="Google Shape;5825;p3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26" name="Google Shape;5826;p30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27" name="Google Shape;5827;p30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8" name="Google Shape;5828;p30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9" name="Google Shape;5829;p30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0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0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0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0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0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5" name="Google Shape;5835;p30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6" name="Google Shape;5836;p30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7" name="Google Shape;5837;p30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8" name="Google Shape;5838;p30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39" name="Google Shape;5839;p30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5840" name="Google Shape;5840;p30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5841" name="Google Shape;5841;p30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5842" name="Google Shape;5842;p30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5843" name="Google Shape;5843;p30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5844" name="Google Shape;5844;p30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5845"/>
        <p:cNvGrpSpPr/>
        <p:nvPr/>
      </p:nvGrpSpPr>
      <p:grpSpPr>
        <a:xfrm>
          <a:off x="0" y="0"/>
          <a:ext cx="0" cy="0"/>
          <a:chOff x="0" y="0"/>
          <a:chExt cx="0" cy="0"/>
        </a:xfrm>
      </p:grpSpPr>
      <p:sp>
        <p:nvSpPr>
          <p:cNvPr id="5846" name="Google Shape;5846;p30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0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48" name="Google Shape;5848;p30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49" name="Google Shape;5849;p3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50" name="Google Shape;5850;p3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51" name="Google Shape;5851;p30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52" name="Google Shape;5852;p30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3" name="Google Shape;5853;p30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4" name="Google Shape;5854;p30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30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0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0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0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0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0" name="Google Shape;5860;p30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1" name="Google Shape;5861;p30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2" name="Google Shape;5862;p30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63" name="Google Shape;5863;p30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64" name="Google Shape;5864;p30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5865" name="Google Shape;5865;p30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5866" name="Google Shape;5866;p30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5867" name="Google Shape;5867;p30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5868" name="Google Shape;5868;p30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5869" name="Google Shape;5869;p30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5870"/>
        <p:cNvGrpSpPr/>
        <p:nvPr/>
      </p:nvGrpSpPr>
      <p:grpSpPr>
        <a:xfrm>
          <a:off x="0" y="0"/>
          <a:ext cx="0" cy="0"/>
          <a:chOff x="0" y="0"/>
          <a:chExt cx="0" cy="0"/>
        </a:xfrm>
      </p:grpSpPr>
      <p:sp>
        <p:nvSpPr>
          <p:cNvPr id="5871" name="Google Shape;5871;p31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1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73" name="Google Shape;5873;p31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74" name="Google Shape;5874;p31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5" name="Google Shape;5875;p3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76" name="Google Shape;5876;p31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77" name="Google Shape;5877;p31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78" name="Google Shape;5878;p31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79" name="Google Shape;5879;p31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1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1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1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1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1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5" name="Google Shape;5885;p31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6" name="Google Shape;5886;p31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7" name="Google Shape;5887;p31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8" name="Google Shape;5888;p31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89" name="Google Shape;5889;p31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5890" name="Google Shape;5890;p31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5891" name="Google Shape;5891;p31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5892" name="Google Shape;5892;p31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5893" name="Google Shape;5893;p31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5894" name="Google Shape;5894;p31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5895"/>
        <p:cNvGrpSpPr/>
        <p:nvPr/>
      </p:nvGrpSpPr>
      <p:grpSpPr>
        <a:xfrm>
          <a:off x="0" y="0"/>
          <a:ext cx="0" cy="0"/>
          <a:chOff x="0" y="0"/>
          <a:chExt cx="0" cy="0"/>
        </a:xfrm>
      </p:grpSpPr>
      <p:sp>
        <p:nvSpPr>
          <p:cNvPr id="5896" name="Google Shape;5896;p31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1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8" name="Google Shape;5898;p31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9" name="Google Shape;5899;p31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0" name="Google Shape;5900;p3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01" name="Google Shape;5901;p31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02" name="Google Shape;5902;p31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3" name="Google Shape;5903;p31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4" name="Google Shape;5904;p31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31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1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31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31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1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0" name="Google Shape;5910;p31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1" name="Google Shape;5911;p31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2" name="Google Shape;5912;p31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3" name="Google Shape;5913;p31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14" name="Google Shape;5914;p31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5915" name="Google Shape;5915;p31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5916" name="Google Shape;5916;p31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5917" name="Google Shape;5917;p31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5918" name="Google Shape;5918;p31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5919" name="Google Shape;5919;p31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5920"/>
        <p:cNvGrpSpPr/>
        <p:nvPr/>
      </p:nvGrpSpPr>
      <p:grpSpPr>
        <a:xfrm>
          <a:off x="0" y="0"/>
          <a:ext cx="0" cy="0"/>
          <a:chOff x="0" y="0"/>
          <a:chExt cx="0" cy="0"/>
        </a:xfrm>
      </p:grpSpPr>
      <p:sp>
        <p:nvSpPr>
          <p:cNvPr id="5921" name="Google Shape;5921;p31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31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3" name="Google Shape;5923;p31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24" name="Google Shape;5924;p31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25" name="Google Shape;5925;p3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6" name="Google Shape;5926;p31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7" name="Google Shape;5927;p31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8" name="Google Shape;5928;p31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9" name="Google Shape;5929;p31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31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1" name="Google Shape;5931;p31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31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3" name="Google Shape;5933;p31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31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5" name="Google Shape;5935;p31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31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7" name="Google Shape;5937;p31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1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9" name="Google Shape;5939;p31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1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41" name="Google Shape;5941;p31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5942" name="Google Shape;5942;p31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5943" name="Google Shape;5943;p31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5944" name="Google Shape;5944;p31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5945" name="Google Shape;5945;p31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5946" name="Google Shape;5946;p31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5947" name="Google Shape;5947;p31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5948"/>
        <p:cNvGrpSpPr/>
        <p:nvPr/>
      </p:nvGrpSpPr>
      <p:grpSpPr>
        <a:xfrm>
          <a:off x="0" y="0"/>
          <a:ext cx="0" cy="0"/>
          <a:chOff x="0" y="0"/>
          <a:chExt cx="0" cy="0"/>
        </a:xfrm>
      </p:grpSpPr>
      <p:sp>
        <p:nvSpPr>
          <p:cNvPr id="5949" name="Google Shape;5949;p31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3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1" name="Google Shape;5951;p3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52" name="Google Shape;5952;p3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53" name="Google Shape;5953;p3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4" name="Google Shape;5954;p3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55" name="Google Shape;5955;p31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6" name="Google Shape;5956;p31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7" name="Google Shape;5957;p31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31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9" name="Google Shape;5959;p31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31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1" name="Google Shape;5961;p31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31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3" name="Google Shape;5963;p31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31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5" name="Google Shape;5965;p31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31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7" name="Google Shape;5967;p31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31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69" name="Google Shape;5969;p31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5970" name="Google Shape;5970;p31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5971" name="Google Shape;5971;p31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5972" name="Google Shape;5972;p31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5973" name="Google Shape;5973;p31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5974" name="Google Shape;5974;p31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5975" name="Google Shape;5975;p31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5976"/>
        <p:cNvGrpSpPr/>
        <p:nvPr/>
      </p:nvGrpSpPr>
      <p:grpSpPr>
        <a:xfrm>
          <a:off x="0" y="0"/>
          <a:ext cx="0" cy="0"/>
          <a:chOff x="0" y="0"/>
          <a:chExt cx="0" cy="0"/>
        </a:xfrm>
      </p:grpSpPr>
      <p:sp>
        <p:nvSpPr>
          <p:cNvPr id="5977" name="Google Shape;5977;p31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3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9" name="Google Shape;5979;p3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80" name="Google Shape;5980;p3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81" name="Google Shape;5981;p3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82" name="Google Shape;5982;p3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83" name="Google Shape;5983;p3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4" name="Google Shape;5984;p31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5" name="Google Shape;5985;p31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31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7" name="Google Shape;5987;p31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31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9" name="Google Shape;5989;p31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31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1" name="Google Shape;5991;p31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31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3" name="Google Shape;5993;p31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31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5" name="Google Shape;5995;p31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31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7" name="Google Shape;5997;p31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5998" name="Google Shape;5998;p31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5999" name="Google Shape;5999;p31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6000" name="Google Shape;6000;p31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6001" name="Google Shape;6001;p31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6002" name="Google Shape;6002;p31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6003" name="Google Shape;6003;p31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6004"/>
        <p:cNvGrpSpPr/>
        <p:nvPr/>
      </p:nvGrpSpPr>
      <p:grpSpPr>
        <a:xfrm>
          <a:off x="0" y="0"/>
          <a:ext cx="0" cy="0"/>
          <a:chOff x="0" y="0"/>
          <a:chExt cx="0" cy="0"/>
        </a:xfrm>
      </p:grpSpPr>
      <p:sp>
        <p:nvSpPr>
          <p:cNvPr id="6005" name="Google Shape;6005;p31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31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7" name="Google Shape;6007;p3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08" name="Google Shape;6008;p3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09" name="Google Shape;6009;p3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10" name="Google Shape;6010;p3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11" name="Google Shape;6011;p31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2" name="Google Shape;6012;p31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3" name="Google Shape;6013;p31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31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5" name="Google Shape;6015;p31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31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7" name="Google Shape;6017;p31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31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19" name="Google Shape;6019;p31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31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1" name="Google Shape;6021;p31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31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3" name="Google Shape;6023;p31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31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25" name="Google Shape;6025;p31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6026" name="Google Shape;6026;p31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6027" name="Google Shape;6027;p31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6028" name="Google Shape;6028;p31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6029" name="Google Shape;6029;p31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6030" name="Google Shape;6030;p31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6031" name="Google Shape;6031;p31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8"/>
        <p:cNvGrpSpPr/>
        <p:nvPr/>
      </p:nvGrpSpPr>
      <p:grpSpPr>
        <a:xfrm>
          <a:off x="0" y="0"/>
          <a:ext cx="0" cy="0"/>
          <a:chOff x="0" y="0"/>
          <a:chExt cx="0" cy="0"/>
        </a:xfrm>
      </p:grpSpPr>
      <p:sp>
        <p:nvSpPr>
          <p:cNvPr id="569" name="Google Shape;569;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2" name="Google Shape;57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3" name="Google Shape;57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4" name="Google Shape;57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5" name="Google Shape;57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6" name="Google Shape;586;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7" name="Google Shape;587;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8" name="Google Shape;588;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9" name="Google Shape;589;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6032"/>
        <p:cNvGrpSpPr/>
        <p:nvPr/>
      </p:nvGrpSpPr>
      <p:grpSpPr>
        <a:xfrm>
          <a:off x="0" y="0"/>
          <a:ext cx="0" cy="0"/>
          <a:chOff x="0" y="0"/>
          <a:chExt cx="0" cy="0"/>
        </a:xfrm>
      </p:grpSpPr>
      <p:sp>
        <p:nvSpPr>
          <p:cNvPr id="6033" name="Google Shape;6033;p31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4" name="Google Shape;6034;p3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35" name="Google Shape;6035;p3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36" name="Google Shape;6036;p3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37" name="Google Shape;6037;p3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38" name="Google Shape;6038;p31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9" name="Google Shape;6039;p31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31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1" name="Google Shape;6041;p31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31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3" name="Google Shape;6043;p31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31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5" name="Google Shape;6045;p31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31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7" name="Google Shape;6047;p31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31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9" name="Google Shape;6049;p31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31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1" name="Google Shape;6051;p31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31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3" name="Google Shape;6053;p31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31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55" name="Google Shape;6055;p31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6056" name="Google Shape;6056;p31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6057" name="Google Shape;6057;p31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6058" name="Google Shape;6058;p31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6059" name="Google Shape;6059;p31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6060" name="Google Shape;6060;p31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6061" name="Google Shape;6061;p31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6062" name="Google Shape;6062;p31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6063"/>
        <p:cNvGrpSpPr/>
        <p:nvPr/>
      </p:nvGrpSpPr>
      <p:grpSpPr>
        <a:xfrm>
          <a:off x="0" y="0"/>
          <a:ext cx="0" cy="0"/>
          <a:chOff x="0" y="0"/>
          <a:chExt cx="0" cy="0"/>
        </a:xfrm>
      </p:grpSpPr>
      <p:sp>
        <p:nvSpPr>
          <p:cNvPr id="6064" name="Google Shape;6064;p3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65" name="Google Shape;6065;p3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66" name="Google Shape;6066;p3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67" name="Google Shape;6067;p3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68" name="Google Shape;6068;p3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069" name="Google Shape;6069;p3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0" name="Google Shape;6070;p31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31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2" name="Google Shape;6072;p31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1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4" name="Google Shape;6074;p31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31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6" name="Google Shape;6076;p31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1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8" name="Google Shape;6078;p31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31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0" name="Google Shape;6080;p31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1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2" name="Google Shape;6082;p31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1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4" name="Google Shape;6084;p31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31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86" name="Google Shape;6086;p31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6087" name="Google Shape;6087;p31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6088" name="Google Shape;6088;p31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6089" name="Google Shape;6089;p31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6090" name="Google Shape;6090;p31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6091" name="Google Shape;6091;p31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6092" name="Google Shape;6092;p31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6093" name="Google Shape;6093;p31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6094"/>
        <p:cNvGrpSpPr/>
        <p:nvPr/>
      </p:nvGrpSpPr>
      <p:grpSpPr>
        <a:xfrm>
          <a:off x="0" y="0"/>
          <a:ext cx="0" cy="0"/>
          <a:chOff x="0" y="0"/>
          <a:chExt cx="0" cy="0"/>
        </a:xfrm>
      </p:grpSpPr>
      <p:sp>
        <p:nvSpPr>
          <p:cNvPr id="6095" name="Google Shape;6095;p3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96" name="Google Shape;6096;p3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7" name="Google Shape;6097;p3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8" name="Google Shape;6098;p3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099" name="Google Shape;6099;p3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00" name="Google Shape;6100;p3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1" name="Google Shape;6101;p31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31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3" name="Google Shape;6103;p31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31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5" name="Google Shape;6105;p31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31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7" name="Google Shape;6107;p31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31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09" name="Google Shape;6109;p31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1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11" name="Google Shape;6111;p31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1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13" name="Google Shape;6113;p31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31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15" name="Google Shape;6115;p31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31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17" name="Google Shape;6117;p31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6118" name="Google Shape;6118;p31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6119" name="Google Shape;6119;p31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6120" name="Google Shape;6120;p31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6121" name="Google Shape;6121;p31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6122" name="Google Shape;6122;p31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6123" name="Google Shape;6123;p31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6124" name="Google Shape;6124;p31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6125"/>
        <p:cNvGrpSpPr/>
        <p:nvPr/>
      </p:nvGrpSpPr>
      <p:grpSpPr>
        <a:xfrm>
          <a:off x="0" y="0"/>
          <a:ext cx="0" cy="0"/>
          <a:chOff x="0" y="0"/>
          <a:chExt cx="0" cy="0"/>
        </a:xfrm>
      </p:grpSpPr>
      <p:sp>
        <p:nvSpPr>
          <p:cNvPr id="6126" name="Google Shape;6126;p3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7" name="Google Shape;6127;p3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28" name="Google Shape;6128;p3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29" name="Google Shape;6129;p3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30" name="Google Shape;6130;p3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31" name="Google Shape;6131;p3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2" name="Google Shape;6132;p31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31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4" name="Google Shape;6134;p31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31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6" name="Google Shape;6136;p31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31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8" name="Google Shape;6138;p31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31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0" name="Google Shape;6140;p31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31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2" name="Google Shape;6142;p31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31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4" name="Google Shape;6144;p31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31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6" name="Google Shape;6146;p31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31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48" name="Google Shape;6148;p31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6149" name="Google Shape;6149;p31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6150" name="Google Shape;6150;p31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6151" name="Google Shape;6151;p31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6152" name="Google Shape;6152;p31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6153" name="Google Shape;6153;p31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6154" name="Google Shape;6154;p31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6155" name="Google Shape;6155;p31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6156"/>
        <p:cNvGrpSpPr/>
        <p:nvPr/>
      </p:nvGrpSpPr>
      <p:grpSpPr>
        <a:xfrm>
          <a:off x="0" y="0"/>
          <a:ext cx="0" cy="0"/>
          <a:chOff x="0" y="0"/>
          <a:chExt cx="0" cy="0"/>
        </a:xfrm>
      </p:grpSpPr>
      <p:pic>
        <p:nvPicPr>
          <p:cNvPr id="6157" name="Google Shape;6157;p3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158" name="Google Shape;6158;p32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9" name="Google Shape;6159;p3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6160" name="Google Shape;6160;p3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161" name="Google Shape;6161;p32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6162" name="Google Shape;6162;p32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6163" name="Google Shape;6163;p32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6164"/>
        <p:cNvGrpSpPr/>
        <p:nvPr/>
      </p:nvGrpSpPr>
      <p:grpSpPr>
        <a:xfrm>
          <a:off x="0" y="0"/>
          <a:ext cx="0" cy="0"/>
          <a:chOff x="0" y="0"/>
          <a:chExt cx="0" cy="0"/>
        </a:xfrm>
      </p:grpSpPr>
      <p:pic>
        <p:nvPicPr>
          <p:cNvPr id="6165" name="Google Shape;6165;p3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66" name="Google Shape;6166;p3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6167" name="Google Shape;6167;p3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68" name="Google Shape;6168;p32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6169" name="Google Shape;6169;p32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6170"/>
        <p:cNvGrpSpPr/>
        <p:nvPr/>
      </p:nvGrpSpPr>
      <p:grpSpPr>
        <a:xfrm>
          <a:off x="0" y="0"/>
          <a:ext cx="0" cy="0"/>
          <a:chOff x="0" y="0"/>
          <a:chExt cx="0" cy="0"/>
        </a:xfrm>
      </p:grpSpPr>
      <p:sp>
        <p:nvSpPr>
          <p:cNvPr id="6171" name="Google Shape;6171;p3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172" name="Google Shape;6172;p322"/>
          <p:cNvPicPr preferRelativeResize="0"/>
          <p:nvPr/>
        </p:nvPicPr>
        <p:blipFill>
          <a:blip r:embed="rId2">
            <a:alphaModFix/>
          </a:blip>
          <a:stretch>
            <a:fillRect/>
          </a:stretch>
        </p:blipFill>
        <p:spPr>
          <a:xfrm>
            <a:off x="0" y="0"/>
            <a:ext cx="9143971" cy="5143500"/>
          </a:xfrm>
          <a:prstGeom prst="rect">
            <a:avLst/>
          </a:prstGeom>
          <a:noFill/>
          <a:ln>
            <a:noFill/>
          </a:ln>
        </p:spPr>
      </p:pic>
      <p:sp>
        <p:nvSpPr>
          <p:cNvPr id="6173" name="Google Shape;6173;p32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6174" name="Google Shape;6174;p32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6175"/>
        <p:cNvGrpSpPr/>
        <p:nvPr/>
      </p:nvGrpSpPr>
      <p:grpSpPr>
        <a:xfrm>
          <a:off x="0" y="0"/>
          <a:ext cx="0" cy="0"/>
          <a:chOff x="0" y="0"/>
          <a:chExt cx="0" cy="0"/>
        </a:xfrm>
      </p:grpSpPr>
      <p:pic>
        <p:nvPicPr>
          <p:cNvPr id="6176" name="Google Shape;6176;p32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6179"/>
        <p:cNvGrpSpPr/>
        <p:nvPr/>
      </p:nvGrpSpPr>
      <p:grpSpPr>
        <a:xfrm>
          <a:off x="0" y="0"/>
          <a:ext cx="0" cy="0"/>
          <a:chOff x="0" y="0"/>
          <a:chExt cx="0" cy="0"/>
        </a:xfrm>
      </p:grpSpPr>
      <p:pic>
        <p:nvPicPr>
          <p:cNvPr id="6180" name="Google Shape;6180;p32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181" name="Google Shape;6181;p32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32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6183" name="Google Shape;6183;p32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6184" name="Google Shape;6184;p32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185" name="Google Shape;6185;p32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186" name="Google Shape;6186;p32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187" name="Google Shape;6187;p32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6188" name="Google Shape;6188;p32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189"/>
        <p:cNvGrpSpPr/>
        <p:nvPr/>
      </p:nvGrpSpPr>
      <p:grpSpPr>
        <a:xfrm>
          <a:off x="0" y="0"/>
          <a:ext cx="0" cy="0"/>
          <a:chOff x="0" y="0"/>
          <a:chExt cx="0" cy="0"/>
        </a:xfrm>
      </p:grpSpPr>
      <p:pic>
        <p:nvPicPr>
          <p:cNvPr id="6190" name="Google Shape;6190;p32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191" name="Google Shape;6191;p32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32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193" name="Google Shape;6193;p32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194" name="Google Shape;6194;p32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195" name="Google Shape;6195;p32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196" name="Google Shape;6196;p32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6197" name="Google Shape;6197;p32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6198" name="Google Shape;6198;p32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90"/>
        <p:cNvGrpSpPr/>
        <p:nvPr/>
      </p:nvGrpSpPr>
      <p:grpSpPr>
        <a:xfrm>
          <a:off x="0" y="0"/>
          <a:ext cx="0" cy="0"/>
          <a:chOff x="0" y="0"/>
          <a:chExt cx="0" cy="0"/>
        </a:xfrm>
      </p:grpSpPr>
      <p:sp>
        <p:nvSpPr>
          <p:cNvPr id="591" name="Google Shape;591;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4" name="Google Shape;594;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5" name="Google Shape;595;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6" name="Google Shape;596;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7" name="Google Shape;597;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7" name="Google Shape;607;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1" name="Google Shape;611;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6199"/>
        <p:cNvGrpSpPr/>
        <p:nvPr/>
      </p:nvGrpSpPr>
      <p:grpSpPr>
        <a:xfrm>
          <a:off x="0" y="0"/>
          <a:ext cx="0" cy="0"/>
          <a:chOff x="0" y="0"/>
          <a:chExt cx="0" cy="0"/>
        </a:xfrm>
      </p:grpSpPr>
      <p:pic>
        <p:nvPicPr>
          <p:cNvPr id="6200" name="Google Shape;6200;p32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201" name="Google Shape;6201;p32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32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6203" name="Google Shape;6203;p32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204" name="Google Shape;6204;p32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05" name="Google Shape;6205;p32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06" name="Google Shape;6206;p32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6207" name="Google Shape;6207;p32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6208" name="Google Shape;6208;p32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6209"/>
        <p:cNvGrpSpPr/>
        <p:nvPr/>
      </p:nvGrpSpPr>
      <p:grpSpPr>
        <a:xfrm>
          <a:off x="0" y="0"/>
          <a:ext cx="0" cy="0"/>
          <a:chOff x="0" y="0"/>
          <a:chExt cx="0" cy="0"/>
        </a:xfrm>
      </p:grpSpPr>
      <p:pic>
        <p:nvPicPr>
          <p:cNvPr id="6210" name="Google Shape;6210;p32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211" name="Google Shape;6211;p3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12" name="Google Shape;6212;p32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6213" name="Google Shape;6213;p32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6214" name="Google Shape;6214;p32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6215" name="Google Shape;6215;p32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16" name="Google Shape;6216;p32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17" name="Google Shape;6217;p32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6218" name="Google Shape;6218;p32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6219"/>
        <p:cNvGrpSpPr/>
        <p:nvPr/>
      </p:nvGrpSpPr>
      <p:grpSpPr>
        <a:xfrm>
          <a:off x="0" y="0"/>
          <a:ext cx="0" cy="0"/>
          <a:chOff x="0" y="0"/>
          <a:chExt cx="0" cy="0"/>
        </a:xfrm>
      </p:grpSpPr>
      <p:pic>
        <p:nvPicPr>
          <p:cNvPr id="6220" name="Google Shape;6220;p32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221" name="Google Shape;6221;p32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22" name="Google Shape;6222;p32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223" name="Google Shape;6223;p32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6224" name="Google Shape;6224;p32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25" name="Google Shape;6225;p32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26" name="Google Shape;6226;p32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6227" name="Google Shape;6227;p32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6228" name="Google Shape;6228;p329"/>
          <p:cNvPicPr preferRelativeResize="0"/>
          <p:nvPr/>
        </p:nvPicPr>
        <p:blipFill>
          <a:blip r:embed="rId4">
            <a:alphaModFix/>
          </a:blip>
          <a:stretch>
            <a:fillRect/>
          </a:stretch>
        </p:blipFill>
        <p:spPr>
          <a:xfrm>
            <a:off x="555750" y="944250"/>
            <a:ext cx="2560331" cy="2194109"/>
          </a:xfrm>
          <a:prstGeom prst="rect">
            <a:avLst/>
          </a:prstGeom>
          <a:noFill/>
          <a:ln>
            <a:noFill/>
          </a:ln>
        </p:spPr>
      </p:pic>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229"/>
        <p:cNvGrpSpPr/>
        <p:nvPr/>
      </p:nvGrpSpPr>
      <p:grpSpPr>
        <a:xfrm>
          <a:off x="0" y="0"/>
          <a:ext cx="0" cy="0"/>
          <a:chOff x="0" y="0"/>
          <a:chExt cx="0" cy="0"/>
        </a:xfrm>
      </p:grpSpPr>
      <p:pic>
        <p:nvPicPr>
          <p:cNvPr id="6230" name="Google Shape;6230;p33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231" name="Google Shape;6231;p33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32" name="Google Shape;6232;p33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233" name="Google Shape;6233;p33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34" name="Google Shape;6234;p33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35" name="Google Shape;6235;p33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36" name="Google Shape;6236;p33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6237" name="Google Shape;6237;p33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6238" name="Google Shape;6238;p330"/>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6239"/>
        <p:cNvGrpSpPr/>
        <p:nvPr/>
      </p:nvGrpSpPr>
      <p:grpSpPr>
        <a:xfrm>
          <a:off x="0" y="0"/>
          <a:ext cx="0" cy="0"/>
          <a:chOff x="0" y="0"/>
          <a:chExt cx="0" cy="0"/>
        </a:xfrm>
      </p:grpSpPr>
      <p:pic>
        <p:nvPicPr>
          <p:cNvPr id="6240" name="Google Shape;6240;p3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41" name="Google Shape;6241;p33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6242" name="Google Shape;6242;p33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6243" name="Google Shape;6243;p3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6244"/>
        <p:cNvGrpSpPr/>
        <p:nvPr/>
      </p:nvGrpSpPr>
      <p:grpSpPr>
        <a:xfrm>
          <a:off x="0" y="0"/>
          <a:ext cx="0" cy="0"/>
          <a:chOff x="0" y="0"/>
          <a:chExt cx="0" cy="0"/>
        </a:xfrm>
      </p:grpSpPr>
      <p:pic>
        <p:nvPicPr>
          <p:cNvPr id="6245" name="Google Shape;6245;p3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46" name="Google Shape;6246;p33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6247" name="Google Shape;6247;p3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48" name="Google Shape;6248;p33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6249"/>
        <p:cNvGrpSpPr/>
        <p:nvPr/>
      </p:nvGrpSpPr>
      <p:grpSpPr>
        <a:xfrm>
          <a:off x="0" y="0"/>
          <a:ext cx="0" cy="0"/>
          <a:chOff x="0" y="0"/>
          <a:chExt cx="0" cy="0"/>
        </a:xfrm>
      </p:grpSpPr>
      <p:sp>
        <p:nvSpPr>
          <p:cNvPr id="6250" name="Google Shape;6250;p3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51" name="Google Shape;6251;p3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252" name="Google Shape;6252;p3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253" name="Google Shape;6253;p3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54" name="Google Shape;6254;p3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55" name="Google Shape;6255;p333"/>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6256" name="Google Shape;6256;p33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6257"/>
        <p:cNvGrpSpPr/>
        <p:nvPr/>
      </p:nvGrpSpPr>
      <p:grpSpPr>
        <a:xfrm>
          <a:off x="0" y="0"/>
          <a:ext cx="0" cy="0"/>
          <a:chOff x="0" y="0"/>
          <a:chExt cx="0" cy="0"/>
        </a:xfrm>
      </p:grpSpPr>
      <p:pic>
        <p:nvPicPr>
          <p:cNvPr id="6258" name="Google Shape;6258;p334"/>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259" name="Google Shape;6259;p334"/>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60" name="Google Shape;6260;p334"/>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6261" name="Google Shape;6261;p334"/>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62" name="Google Shape;6262;p334"/>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263" name="Google Shape;6263;p3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6264" name="Google Shape;6264;p3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65" name="Google Shape;6265;p33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66" name="Google Shape;6266;p33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6267"/>
        <p:cNvGrpSpPr/>
        <p:nvPr/>
      </p:nvGrpSpPr>
      <p:grpSpPr>
        <a:xfrm>
          <a:off x="0" y="0"/>
          <a:ext cx="0" cy="0"/>
          <a:chOff x="0" y="0"/>
          <a:chExt cx="0" cy="0"/>
        </a:xfrm>
      </p:grpSpPr>
      <p:pic>
        <p:nvPicPr>
          <p:cNvPr id="6268" name="Google Shape;6268;p3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69" name="Google Shape;6269;p335"/>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270" name="Google Shape;6270;p335"/>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6271" name="Google Shape;6271;p3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72" name="Google Shape;6272;p33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6273"/>
        <p:cNvGrpSpPr/>
        <p:nvPr/>
      </p:nvGrpSpPr>
      <p:grpSpPr>
        <a:xfrm>
          <a:off x="0" y="0"/>
          <a:ext cx="0" cy="0"/>
          <a:chOff x="0" y="0"/>
          <a:chExt cx="0" cy="0"/>
        </a:xfrm>
      </p:grpSpPr>
      <p:pic>
        <p:nvPicPr>
          <p:cNvPr id="6274" name="Google Shape;6274;p33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275" name="Google Shape;6275;p33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76" name="Google Shape;6276;p33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36"/>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6278" name="Google Shape;6278;p3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279" name="Google Shape;6279;p336"/>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6280" name="Google Shape;6280;p336"/>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81" name="Google Shape;6281;p33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2"/>
        <p:cNvGrpSpPr/>
        <p:nvPr/>
      </p:nvGrpSpPr>
      <p:grpSpPr>
        <a:xfrm>
          <a:off x="0" y="0"/>
          <a:ext cx="0" cy="0"/>
          <a:chOff x="0" y="0"/>
          <a:chExt cx="0" cy="0"/>
        </a:xfrm>
      </p:grpSpPr>
      <p:sp>
        <p:nvSpPr>
          <p:cNvPr id="613" name="Google Shape;613;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6" name="Google Shape;616;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8" name="Google Shape;618;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9" name="Google Shape;619;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9" name="Google Shape;629;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3" name="Google Shape;633;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6282"/>
        <p:cNvGrpSpPr/>
        <p:nvPr/>
      </p:nvGrpSpPr>
      <p:grpSpPr>
        <a:xfrm>
          <a:off x="0" y="0"/>
          <a:ext cx="0" cy="0"/>
          <a:chOff x="0" y="0"/>
          <a:chExt cx="0" cy="0"/>
        </a:xfrm>
      </p:grpSpPr>
      <p:pic>
        <p:nvPicPr>
          <p:cNvPr id="6283" name="Google Shape;6283;p33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284" name="Google Shape;6284;p33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85" name="Google Shape;6285;p33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6286" name="Google Shape;6286;p33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87" name="Google Shape;6287;p33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6288" name="Google Shape;6288;p337"/>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6289" name="Google Shape;6289;p33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6290" name="Google Shape;6290;p33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91" name="Google Shape;6291;p33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92" name="Google Shape;6292;p33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6293"/>
        <p:cNvGrpSpPr/>
        <p:nvPr/>
      </p:nvGrpSpPr>
      <p:grpSpPr>
        <a:xfrm>
          <a:off x="0" y="0"/>
          <a:ext cx="0" cy="0"/>
          <a:chOff x="0" y="0"/>
          <a:chExt cx="0" cy="0"/>
        </a:xfrm>
      </p:grpSpPr>
      <p:pic>
        <p:nvPicPr>
          <p:cNvPr id="6294" name="Google Shape;6294;p338"/>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6295" name="Google Shape;6295;p3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296" name="Google Shape;6296;p3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97" name="Google Shape;6297;p3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298" name="Google Shape;6298;p338"/>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6299" name="Google Shape;6299;p3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00" name="Google Shape;6300;p33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01" name="Google Shape;6301;p33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02" name="Google Shape;6302;p33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6303"/>
        <p:cNvGrpSpPr/>
        <p:nvPr/>
      </p:nvGrpSpPr>
      <p:grpSpPr>
        <a:xfrm>
          <a:off x="0" y="0"/>
          <a:ext cx="0" cy="0"/>
          <a:chOff x="0" y="0"/>
          <a:chExt cx="0" cy="0"/>
        </a:xfrm>
      </p:grpSpPr>
      <p:pic>
        <p:nvPicPr>
          <p:cNvPr id="6304" name="Google Shape;6304;p33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305" name="Google Shape;6305;p33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06" name="Google Shape;6306;p33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6307" name="Google Shape;6307;p33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08" name="Google Shape;6308;p339"/>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09" name="Google Shape;6309;p33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6310" name="Google Shape;6310;p33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311" name="Google Shape;6311;p339"/>
          <p:cNvPicPr preferRelativeResize="0"/>
          <p:nvPr/>
        </p:nvPicPr>
        <p:blipFill rotWithShape="1">
          <a:blip r:embed="rId4">
            <a:alphaModFix/>
          </a:blip>
          <a:srcRect/>
          <a:stretch/>
        </p:blipFill>
        <p:spPr>
          <a:xfrm>
            <a:off x="273900" y="-595025"/>
            <a:ext cx="2950353" cy="5143500"/>
          </a:xfrm>
          <a:prstGeom prst="rect">
            <a:avLst/>
          </a:prstGeom>
          <a:noFill/>
          <a:ln>
            <a:noFill/>
          </a:ln>
        </p:spPr>
      </p:pic>
      <p:sp>
        <p:nvSpPr>
          <p:cNvPr id="6312" name="Google Shape;6312;p33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6313"/>
        <p:cNvGrpSpPr/>
        <p:nvPr/>
      </p:nvGrpSpPr>
      <p:grpSpPr>
        <a:xfrm>
          <a:off x="0" y="0"/>
          <a:ext cx="0" cy="0"/>
          <a:chOff x="0" y="0"/>
          <a:chExt cx="0" cy="0"/>
        </a:xfrm>
      </p:grpSpPr>
      <p:sp>
        <p:nvSpPr>
          <p:cNvPr id="6314" name="Google Shape;6314;p340"/>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315" name="Google Shape;6315;p3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16" name="Google Shape;6316;p34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6317" name="Google Shape;6317;p340"/>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18" name="Google Shape;6318;p340"/>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319" name="Google Shape;6319;p3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0" name="Google Shape;6320;p34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321" name="Google Shape;6321;p340"/>
          <p:cNvPicPr preferRelativeResize="0"/>
          <p:nvPr/>
        </p:nvPicPr>
        <p:blipFill rotWithShape="1">
          <a:blip r:embed="rId2">
            <a:alphaModFix/>
          </a:blip>
          <a:srcRect/>
          <a:stretch/>
        </p:blipFill>
        <p:spPr>
          <a:xfrm>
            <a:off x="8213200" y="3862850"/>
            <a:ext cx="656773" cy="1144971"/>
          </a:xfrm>
          <a:prstGeom prst="rect">
            <a:avLst/>
          </a:prstGeom>
          <a:noFill/>
          <a:ln>
            <a:noFill/>
          </a:ln>
        </p:spPr>
      </p:pic>
      <p:sp>
        <p:nvSpPr>
          <p:cNvPr id="6322" name="Google Shape;6322;p34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6323"/>
        <p:cNvGrpSpPr/>
        <p:nvPr/>
      </p:nvGrpSpPr>
      <p:grpSpPr>
        <a:xfrm>
          <a:off x="0" y="0"/>
          <a:ext cx="0" cy="0"/>
          <a:chOff x="0" y="0"/>
          <a:chExt cx="0" cy="0"/>
        </a:xfrm>
      </p:grpSpPr>
      <p:pic>
        <p:nvPicPr>
          <p:cNvPr id="6324" name="Google Shape;6324;p34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6325" name="Google Shape;6325;p34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6326" name="Google Shape;6326;p341"/>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6327" name="Google Shape;6327;p34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28" name="Google Shape;6328;p34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6329" name="Google Shape;6329;p34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30" name="Google Shape;6330;p34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6331" name="Google Shape;6331;p34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32" name="Google Shape;6332;p341"/>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33" name="Google Shape;6333;p34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6334"/>
        <p:cNvGrpSpPr/>
        <p:nvPr/>
      </p:nvGrpSpPr>
      <p:grpSpPr>
        <a:xfrm>
          <a:off x="0" y="0"/>
          <a:ext cx="0" cy="0"/>
          <a:chOff x="0" y="0"/>
          <a:chExt cx="0" cy="0"/>
        </a:xfrm>
      </p:grpSpPr>
      <p:sp>
        <p:nvSpPr>
          <p:cNvPr id="6335" name="Google Shape;6335;p342"/>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6336" name="Google Shape;6336;p3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6337" name="Google Shape;6337;p342"/>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6338" name="Google Shape;6338;p3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39" name="Google Shape;6339;p34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340" name="Google Shape;6340;p3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41" name="Google Shape;6341;p34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42" name="Google Shape;6342;p34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43" name="Google Shape;6343;p34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6344"/>
        <p:cNvGrpSpPr/>
        <p:nvPr/>
      </p:nvGrpSpPr>
      <p:grpSpPr>
        <a:xfrm>
          <a:off x="0" y="0"/>
          <a:ext cx="0" cy="0"/>
          <a:chOff x="0" y="0"/>
          <a:chExt cx="0" cy="0"/>
        </a:xfrm>
      </p:grpSpPr>
      <p:sp>
        <p:nvSpPr>
          <p:cNvPr id="6345" name="Google Shape;6345;p3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3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47" name="Google Shape;6347;p3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348" name="Google Shape;6348;p3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49" name="Google Shape;6349;p3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50" name="Google Shape;6350;p3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351" name="Google Shape;6351;p343"/>
          <p:cNvGrpSpPr/>
          <p:nvPr/>
        </p:nvGrpSpPr>
        <p:grpSpPr>
          <a:xfrm>
            <a:off x="457200" y="1378813"/>
            <a:ext cx="776889" cy="621300"/>
            <a:chOff x="457200" y="1378813"/>
            <a:chExt cx="776889" cy="621300"/>
          </a:xfrm>
        </p:grpSpPr>
        <p:sp>
          <p:nvSpPr>
            <p:cNvPr id="6352" name="Google Shape;6352;p34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6353" name="Google Shape;6353;p34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343"/>
          <p:cNvGrpSpPr/>
          <p:nvPr/>
        </p:nvGrpSpPr>
        <p:grpSpPr>
          <a:xfrm>
            <a:off x="457200" y="2228725"/>
            <a:ext cx="776889" cy="621300"/>
            <a:chOff x="457200" y="1378813"/>
            <a:chExt cx="776889" cy="621300"/>
          </a:xfrm>
        </p:grpSpPr>
        <p:sp>
          <p:nvSpPr>
            <p:cNvPr id="6355" name="Google Shape;6355;p34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6356" name="Google Shape;6356;p34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343"/>
          <p:cNvGrpSpPr/>
          <p:nvPr/>
        </p:nvGrpSpPr>
        <p:grpSpPr>
          <a:xfrm>
            <a:off x="457200" y="3073850"/>
            <a:ext cx="776889" cy="621300"/>
            <a:chOff x="457200" y="1378813"/>
            <a:chExt cx="776889" cy="621300"/>
          </a:xfrm>
        </p:grpSpPr>
        <p:sp>
          <p:nvSpPr>
            <p:cNvPr id="6358" name="Google Shape;6358;p34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359" name="Google Shape;6359;p34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343"/>
          <p:cNvGrpSpPr/>
          <p:nvPr/>
        </p:nvGrpSpPr>
        <p:grpSpPr>
          <a:xfrm>
            <a:off x="457200" y="3923750"/>
            <a:ext cx="776889" cy="621300"/>
            <a:chOff x="457200" y="1378813"/>
            <a:chExt cx="776889" cy="621300"/>
          </a:xfrm>
        </p:grpSpPr>
        <p:sp>
          <p:nvSpPr>
            <p:cNvPr id="6361" name="Google Shape;6361;p34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362" name="Google Shape;6362;p34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3" name="Google Shape;6363;p343"/>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64" name="Google Shape;6364;p3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3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3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343"/>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68" name="Google Shape;6368;p343"/>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69" name="Google Shape;6369;p343"/>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70" name="Google Shape;6370;p34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6371"/>
        <p:cNvGrpSpPr/>
        <p:nvPr/>
      </p:nvGrpSpPr>
      <p:grpSpPr>
        <a:xfrm>
          <a:off x="0" y="0"/>
          <a:ext cx="0" cy="0"/>
          <a:chOff x="0" y="0"/>
          <a:chExt cx="0" cy="0"/>
        </a:xfrm>
      </p:grpSpPr>
      <p:sp>
        <p:nvSpPr>
          <p:cNvPr id="6372" name="Google Shape;6372;p3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3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74" name="Google Shape;6374;p3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375" name="Google Shape;6375;p3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376" name="Google Shape;6376;p3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77" name="Google Shape;6377;p3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378" name="Google Shape;6378;p344"/>
          <p:cNvGrpSpPr/>
          <p:nvPr/>
        </p:nvGrpSpPr>
        <p:grpSpPr>
          <a:xfrm>
            <a:off x="457200" y="1300225"/>
            <a:ext cx="776889" cy="621300"/>
            <a:chOff x="457200" y="1378813"/>
            <a:chExt cx="776889" cy="621300"/>
          </a:xfrm>
        </p:grpSpPr>
        <p:sp>
          <p:nvSpPr>
            <p:cNvPr id="6379" name="Google Shape;6379;p34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6380" name="Google Shape;6380;p34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344"/>
          <p:cNvGrpSpPr/>
          <p:nvPr/>
        </p:nvGrpSpPr>
        <p:grpSpPr>
          <a:xfrm>
            <a:off x="457200" y="2000125"/>
            <a:ext cx="776889" cy="621300"/>
            <a:chOff x="457200" y="1378813"/>
            <a:chExt cx="776889" cy="621300"/>
          </a:xfrm>
        </p:grpSpPr>
        <p:sp>
          <p:nvSpPr>
            <p:cNvPr id="6382" name="Google Shape;6382;p34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6383" name="Google Shape;6383;p34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344"/>
          <p:cNvGrpSpPr/>
          <p:nvPr/>
        </p:nvGrpSpPr>
        <p:grpSpPr>
          <a:xfrm>
            <a:off x="457200" y="2692850"/>
            <a:ext cx="776889" cy="621300"/>
            <a:chOff x="457200" y="1378813"/>
            <a:chExt cx="776889" cy="621300"/>
          </a:xfrm>
        </p:grpSpPr>
        <p:sp>
          <p:nvSpPr>
            <p:cNvPr id="6385" name="Google Shape;6385;p34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386" name="Google Shape;6386;p34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344"/>
          <p:cNvGrpSpPr/>
          <p:nvPr/>
        </p:nvGrpSpPr>
        <p:grpSpPr>
          <a:xfrm>
            <a:off x="457200" y="3390350"/>
            <a:ext cx="776889" cy="621300"/>
            <a:chOff x="457200" y="1378813"/>
            <a:chExt cx="776889" cy="621300"/>
          </a:xfrm>
        </p:grpSpPr>
        <p:sp>
          <p:nvSpPr>
            <p:cNvPr id="6388" name="Google Shape;6388;p34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389" name="Google Shape;6389;p34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0" name="Google Shape;6390;p344"/>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91" name="Google Shape;6391;p3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3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3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3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95" name="Google Shape;6395;p344"/>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396" name="Google Shape;6396;p344"/>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397" name="Google Shape;6397;p344"/>
          <p:cNvGrpSpPr/>
          <p:nvPr/>
        </p:nvGrpSpPr>
        <p:grpSpPr>
          <a:xfrm>
            <a:off x="469500" y="4083075"/>
            <a:ext cx="776889" cy="621300"/>
            <a:chOff x="457200" y="1378813"/>
            <a:chExt cx="776889" cy="621300"/>
          </a:xfrm>
        </p:grpSpPr>
        <p:sp>
          <p:nvSpPr>
            <p:cNvPr id="6398" name="Google Shape;6398;p344"/>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6399" name="Google Shape;6399;p344"/>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0" name="Google Shape;6400;p3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3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02" name="Google Shape;6402;p34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6403"/>
        <p:cNvGrpSpPr/>
        <p:nvPr/>
      </p:nvGrpSpPr>
      <p:grpSpPr>
        <a:xfrm>
          <a:off x="0" y="0"/>
          <a:ext cx="0" cy="0"/>
          <a:chOff x="0" y="0"/>
          <a:chExt cx="0" cy="0"/>
        </a:xfrm>
      </p:grpSpPr>
      <p:sp>
        <p:nvSpPr>
          <p:cNvPr id="6404" name="Google Shape;6404;p34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3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06" name="Google Shape;6406;p3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407" name="Google Shape;6407;p3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408" name="Google Shape;6408;p3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9" name="Google Shape;6409;p3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410" name="Google Shape;6410;p345"/>
          <p:cNvGrpSpPr/>
          <p:nvPr/>
        </p:nvGrpSpPr>
        <p:grpSpPr>
          <a:xfrm>
            <a:off x="457200" y="1237825"/>
            <a:ext cx="776900" cy="486300"/>
            <a:chOff x="457200" y="1466425"/>
            <a:chExt cx="776900" cy="486300"/>
          </a:xfrm>
        </p:grpSpPr>
        <p:sp>
          <p:nvSpPr>
            <p:cNvPr id="6411" name="Google Shape;6411;p34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6412" name="Google Shape;6412;p34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345"/>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14" name="Google Shape;6414;p34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345"/>
          <p:cNvGrpSpPr/>
          <p:nvPr/>
        </p:nvGrpSpPr>
        <p:grpSpPr>
          <a:xfrm>
            <a:off x="457200" y="1828900"/>
            <a:ext cx="776900" cy="486300"/>
            <a:chOff x="457200" y="1466425"/>
            <a:chExt cx="776900" cy="486300"/>
          </a:xfrm>
        </p:grpSpPr>
        <p:sp>
          <p:nvSpPr>
            <p:cNvPr id="6416" name="Google Shape;6416;p34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6417" name="Google Shape;6417;p34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8" name="Google Shape;6418;p34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345"/>
          <p:cNvGrpSpPr/>
          <p:nvPr/>
        </p:nvGrpSpPr>
        <p:grpSpPr>
          <a:xfrm>
            <a:off x="457200" y="2419975"/>
            <a:ext cx="776900" cy="486300"/>
            <a:chOff x="457200" y="1466425"/>
            <a:chExt cx="776900" cy="486300"/>
          </a:xfrm>
        </p:grpSpPr>
        <p:sp>
          <p:nvSpPr>
            <p:cNvPr id="6420" name="Google Shape;6420;p34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421" name="Google Shape;6421;p34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2" name="Google Shape;6422;p34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3" name="Google Shape;6423;p345"/>
          <p:cNvGrpSpPr/>
          <p:nvPr/>
        </p:nvGrpSpPr>
        <p:grpSpPr>
          <a:xfrm>
            <a:off x="457200" y="3011050"/>
            <a:ext cx="776900" cy="486300"/>
            <a:chOff x="457200" y="1466425"/>
            <a:chExt cx="776900" cy="486300"/>
          </a:xfrm>
        </p:grpSpPr>
        <p:sp>
          <p:nvSpPr>
            <p:cNvPr id="6424" name="Google Shape;6424;p34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425" name="Google Shape;6425;p34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6" name="Google Shape;6426;p34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345"/>
          <p:cNvGrpSpPr/>
          <p:nvPr/>
        </p:nvGrpSpPr>
        <p:grpSpPr>
          <a:xfrm>
            <a:off x="457200" y="3602137"/>
            <a:ext cx="776900" cy="486300"/>
            <a:chOff x="457200" y="1466425"/>
            <a:chExt cx="776900" cy="486300"/>
          </a:xfrm>
        </p:grpSpPr>
        <p:sp>
          <p:nvSpPr>
            <p:cNvPr id="6428" name="Google Shape;6428;p34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6429" name="Google Shape;6429;p34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0" name="Google Shape;6430;p34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1" name="Google Shape;6431;p345"/>
          <p:cNvGrpSpPr/>
          <p:nvPr/>
        </p:nvGrpSpPr>
        <p:grpSpPr>
          <a:xfrm>
            <a:off x="457200" y="4193262"/>
            <a:ext cx="776900" cy="486300"/>
            <a:chOff x="457200" y="1466425"/>
            <a:chExt cx="776900" cy="486300"/>
          </a:xfrm>
        </p:grpSpPr>
        <p:sp>
          <p:nvSpPr>
            <p:cNvPr id="6432" name="Google Shape;6432;p34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6433" name="Google Shape;6433;p34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4" name="Google Shape;6434;p34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35" name="Google Shape;6435;p34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36" name="Google Shape;6436;p34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37" name="Google Shape;6437;p345"/>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38" name="Google Shape;6438;p345"/>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39" name="Google Shape;6439;p34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6440"/>
        <p:cNvGrpSpPr/>
        <p:nvPr/>
      </p:nvGrpSpPr>
      <p:grpSpPr>
        <a:xfrm>
          <a:off x="0" y="0"/>
          <a:ext cx="0" cy="0"/>
          <a:chOff x="0" y="0"/>
          <a:chExt cx="0" cy="0"/>
        </a:xfrm>
      </p:grpSpPr>
      <p:sp>
        <p:nvSpPr>
          <p:cNvPr id="6441" name="Google Shape;6441;p34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3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43" name="Google Shape;6443;p3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444" name="Google Shape;6444;p3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445" name="Google Shape;6445;p3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46" name="Google Shape;6446;p3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447" name="Google Shape;6447;p346"/>
          <p:cNvGrpSpPr/>
          <p:nvPr/>
        </p:nvGrpSpPr>
        <p:grpSpPr>
          <a:xfrm>
            <a:off x="457200" y="1237825"/>
            <a:ext cx="776900" cy="486300"/>
            <a:chOff x="457200" y="1466425"/>
            <a:chExt cx="776900" cy="486300"/>
          </a:xfrm>
        </p:grpSpPr>
        <p:sp>
          <p:nvSpPr>
            <p:cNvPr id="6448" name="Google Shape;6448;p34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6449" name="Google Shape;6449;p34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0" name="Google Shape;6450;p34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51" name="Google Shape;6451;p34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346"/>
          <p:cNvGrpSpPr/>
          <p:nvPr/>
        </p:nvGrpSpPr>
        <p:grpSpPr>
          <a:xfrm>
            <a:off x="457200" y="1828900"/>
            <a:ext cx="776900" cy="486300"/>
            <a:chOff x="457200" y="1466425"/>
            <a:chExt cx="776900" cy="486300"/>
          </a:xfrm>
        </p:grpSpPr>
        <p:sp>
          <p:nvSpPr>
            <p:cNvPr id="6453" name="Google Shape;6453;p34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6454" name="Google Shape;6454;p34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34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6" name="Google Shape;6456;p346"/>
          <p:cNvGrpSpPr/>
          <p:nvPr/>
        </p:nvGrpSpPr>
        <p:grpSpPr>
          <a:xfrm>
            <a:off x="457200" y="2419975"/>
            <a:ext cx="776900" cy="486300"/>
            <a:chOff x="457200" y="1466425"/>
            <a:chExt cx="776900" cy="486300"/>
          </a:xfrm>
        </p:grpSpPr>
        <p:sp>
          <p:nvSpPr>
            <p:cNvPr id="6457" name="Google Shape;6457;p34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458" name="Google Shape;6458;p34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34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346"/>
          <p:cNvGrpSpPr/>
          <p:nvPr/>
        </p:nvGrpSpPr>
        <p:grpSpPr>
          <a:xfrm>
            <a:off x="457200" y="3011050"/>
            <a:ext cx="776900" cy="486300"/>
            <a:chOff x="457200" y="1466425"/>
            <a:chExt cx="776900" cy="486300"/>
          </a:xfrm>
        </p:grpSpPr>
        <p:sp>
          <p:nvSpPr>
            <p:cNvPr id="6461" name="Google Shape;6461;p34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462" name="Google Shape;6462;p34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3" name="Google Shape;6463;p34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4" name="Google Shape;6464;p346"/>
          <p:cNvGrpSpPr/>
          <p:nvPr/>
        </p:nvGrpSpPr>
        <p:grpSpPr>
          <a:xfrm>
            <a:off x="457200" y="3602137"/>
            <a:ext cx="776900" cy="486300"/>
            <a:chOff x="457200" y="1466425"/>
            <a:chExt cx="776900" cy="486300"/>
          </a:xfrm>
        </p:grpSpPr>
        <p:sp>
          <p:nvSpPr>
            <p:cNvPr id="6465" name="Google Shape;6465;p34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6466" name="Google Shape;6466;p34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7" name="Google Shape;6467;p34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8" name="Google Shape;6468;p346"/>
          <p:cNvGrpSpPr/>
          <p:nvPr/>
        </p:nvGrpSpPr>
        <p:grpSpPr>
          <a:xfrm>
            <a:off x="457200" y="4193262"/>
            <a:ext cx="776900" cy="486300"/>
            <a:chOff x="457200" y="1466425"/>
            <a:chExt cx="776900" cy="486300"/>
          </a:xfrm>
        </p:grpSpPr>
        <p:sp>
          <p:nvSpPr>
            <p:cNvPr id="6469" name="Google Shape;6469;p34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6470" name="Google Shape;6470;p34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34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72" name="Google Shape;6472;p34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73" name="Google Shape;6473;p34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74" name="Google Shape;6474;p34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75" name="Google Shape;6475;p34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76" name="Google Shape;6476;p34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4"/>
        <p:cNvGrpSpPr/>
        <p:nvPr/>
      </p:nvGrpSpPr>
      <p:grpSpPr>
        <a:xfrm>
          <a:off x="0" y="0"/>
          <a:ext cx="0" cy="0"/>
          <a:chOff x="0" y="0"/>
          <a:chExt cx="0" cy="0"/>
        </a:xfrm>
      </p:grpSpPr>
      <p:sp>
        <p:nvSpPr>
          <p:cNvPr id="635" name="Google Shape;635;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8" name="Google Shape;63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9" name="Google Shape;639;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0" name="Google Shape;640;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1" name="Google Shape;641;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1" name="Google Shape;651;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5" name="Google Shape;655;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6477"/>
        <p:cNvGrpSpPr/>
        <p:nvPr/>
      </p:nvGrpSpPr>
      <p:grpSpPr>
        <a:xfrm>
          <a:off x="0" y="0"/>
          <a:ext cx="0" cy="0"/>
          <a:chOff x="0" y="0"/>
          <a:chExt cx="0" cy="0"/>
        </a:xfrm>
      </p:grpSpPr>
      <p:sp>
        <p:nvSpPr>
          <p:cNvPr id="6478" name="Google Shape;6478;p34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3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80" name="Google Shape;6480;p3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481" name="Google Shape;6481;p3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482" name="Google Shape;6482;p3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83" name="Google Shape;6483;p3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484" name="Google Shape;6484;p347"/>
          <p:cNvGrpSpPr/>
          <p:nvPr/>
        </p:nvGrpSpPr>
        <p:grpSpPr>
          <a:xfrm>
            <a:off x="457222" y="1149803"/>
            <a:ext cx="713194" cy="446423"/>
            <a:chOff x="457200" y="1466425"/>
            <a:chExt cx="776900" cy="486300"/>
          </a:xfrm>
        </p:grpSpPr>
        <p:sp>
          <p:nvSpPr>
            <p:cNvPr id="6485" name="Google Shape;6485;p34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6486" name="Google Shape;6486;p34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7" name="Google Shape;6487;p34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88" name="Google Shape;6488;p34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9" name="Google Shape;6489;p347"/>
          <p:cNvGrpSpPr/>
          <p:nvPr/>
        </p:nvGrpSpPr>
        <p:grpSpPr>
          <a:xfrm>
            <a:off x="457222" y="1672428"/>
            <a:ext cx="713194" cy="446423"/>
            <a:chOff x="457200" y="1466425"/>
            <a:chExt cx="776900" cy="486300"/>
          </a:xfrm>
        </p:grpSpPr>
        <p:sp>
          <p:nvSpPr>
            <p:cNvPr id="6490" name="Google Shape;6490;p34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6491" name="Google Shape;6491;p34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2" name="Google Shape;6492;p34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93" name="Google Shape;6493;p34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4" name="Google Shape;6494;p347"/>
          <p:cNvGrpSpPr/>
          <p:nvPr/>
        </p:nvGrpSpPr>
        <p:grpSpPr>
          <a:xfrm>
            <a:off x="457197" y="2195578"/>
            <a:ext cx="713194" cy="446423"/>
            <a:chOff x="457200" y="1466425"/>
            <a:chExt cx="776900" cy="486300"/>
          </a:xfrm>
        </p:grpSpPr>
        <p:sp>
          <p:nvSpPr>
            <p:cNvPr id="6495" name="Google Shape;6495;p34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6496" name="Google Shape;6496;p34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34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498" name="Google Shape;6498;p34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347"/>
          <p:cNvGrpSpPr/>
          <p:nvPr/>
        </p:nvGrpSpPr>
        <p:grpSpPr>
          <a:xfrm>
            <a:off x="457197" y="2718203"/>
            <a:ext cx="713194" cy="446423"/>
            <a:chOff x="457200" y="1466425"/>
            <a:chExt cx="776900" cy="486300"/>
          </a:xfrm>
        </p:grpSpPr>
        <p:sp>
          <p:nvSpPr>
            <p:cNvPr id="6500" name="Google Shape;6500;p34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6501" name="Google Shape;6501;p34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2" name="Google Shape;6502;p34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03" name="Google Shape;6503;p34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4" name="Google Shape;6504;p347"/>
          <p:cNvGrpSpPr/>
          <p:nvPr/>
        </p:nvGrpSpPr>
        <p:grpSpPr>
          <a:xfrm>
            <a:off x="457222" y="3240828"/>
            <a:ext cx="713194" cy="446423"/>
            <a:chOff x="457200" y="1466425"/>
            <a:chExt cx="776900" cy="486300"/>
          </a:xfrm>
        </p:grpSpPr>
        <p:sp>
          <p:nvSpPr>
            <p:cNvPr id="6505" name="Google Shape;6505;p34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6506" name="Google Shape;6506;p34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7" name="Google Shape;6507;p34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08" name="Google Shape;6508;p34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347"/>
          <p:cNvGrpSpPr/>
          <p:nvPr/>
        </p:nvGrpSpPr>
        <p:grpSpPr>
          <a:xfrm>
            <a:off x="457222" y="3763453"/>
            <a:ext cx="713194" cy="446423"/>
            <a:chOff x="457200" y="1466425"/>
            <a:chExt cx="776900" cy="486300"/>
          </a:xfrm>
        </p:grpSpPr>
        <p:sp>
          <p:nvSpPr>
            <p:cNvPr id="6510" name="Google Shape;6510;p34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6511" name="Google Shape;6511;p34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2" name="Google Shape;6512;p34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13" name="Google Shape;6513;p34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4" name="Google Shape;6514;p347"/>
          <p:cNvGrpSpPr/>
          <p:nvPr/>
        </p:nvGrpSpPr>
        <p:grpSpPr>
          <a:xfrm>
            <a:off x="457222" y="4311603"/>
            <a:ext cx="713194" cy="446423"/>
            <a:chOff x="457200" y="1466425"/>
            <a:chExt cx="776900" cy="486300"/>
          </a:xfrm>
        </p:grpSpPr>
        <p:sp>
          <p:nvSpPr>
            <p:cNvPr id="6515" name="Google Shape;6515;p34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6516" name="Google Shape;6516;p34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7" name="Google Shape;6517;p34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18" name="Google Shape;6518;p34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6519"/>
        <p:cNvGrpSpPr/>
        <p:nvPr/>
      </p:nvGrpSpPr>
      <p:grpSpPr>
        <a:xfrm>
          <a:off x="0" y="0"/>
          <a:ext cx="0" cy="0"/>
          <a:chOff x="0" y="0"/>
          <a:chExt cx="0" cy="0"/>
        </a:xfrm>
      </p:grpSpPr>
      <p:sp>
        <p:nvSpPr>
          <p:cNvPr id="6520" name="Google Shape;6520;p3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21" name="Google Shape;6521;p3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522" name="Google Shape;6522;p3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3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24" name="Google Shape;6524;p3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25" name="Google Shape;6525;p34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6" name="Google Shape;6526;p348"/>
          <p:cNvGrpSpPr/>
          <p:nvPr/>
        </p:nvGrpSpPr>
        <p:grpSpPr>
          <a:xfrm>
            <a:off x="457427" y="3873038"/>
            <a:ext cx="602564" cy="377174"/>
            <a:chOff x="457200" y="1466425"/>
            <a:chExt cx="776900" cy="486300"/>
          </a:xfrm>
        </p:grpSpPr>
        <p:sp>
          <p:nvSpPr>
            <p:cNvPr id="6527" name="Google Shape;6527;p34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6528" name="Google Shape;6528;p34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9" name="Google Shape;6529;p34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30" name="Google Shape;6530;p34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1" name="Google Shape;6531;p348"/>
          <p:cNvGrpSpPr/>
          <p:nvPr/>
        </p:nvGrpSpPr>
        <p:grpSpPr>
          <a:xfrm>
            <a:off x="457315" y="4311142"/>
            <a:ext cx="602564" cy="377174"/>
            <a:chOff x="457200" y="1466425"/>
            <a:chExt cx="776900" cy="486300"/>
          </a:xfrm>
        </p:grpSpPr>
        <p:sp>
          <p:nvSpPr>
            <p:cNvPr id="6532" name="Google Shape;6532;p34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6533" name="Google Shape;6533;p34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4" name="Google Shape;6534;p34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35" name="Google Shape;6535;p34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348"/>
          <p:cNvGrpSpPr/>
          <p:nvPr/>
        </p:nvGrpSpPr>
        <p:grpSpPr>
          <a:xfrm>
            <a:off x="457377" y="2996663"/>
            <a:ext cx="602564" cy="377174"/>
            <a:chOff x="457200" y="1466425"/>
            <a:chExt cx="776900" cy="486300"/>
          </a:xfrm>
        </p:grpSpPr>
        <p:sp>
          <p:nvSpPr>
            <p:cNvPr id="6537" name="Google Shape;6537;p34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6538" name="Google Shape;6538;p34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9" name="Google Shape;6539;p34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40" name="Google Shape;6540;p34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348"/>
          <p:cNvGrpSpPr/>
          <p:nvPr/>
        </p:nvGrpSpPr>
        <p:grpSpPr>
          <a:xfrm>
            <a:off x="457265" y="3434767"/>
            <a:ext cx="602564" cy="377174"/>
            <a:chOff x="457200" y="1466425"/>
            <a:chExt cx="776900" cy="486300"/>
          </a:xfrm>
        </p:grpSpPr>
        <p:sp>
          <p:nvSpPr>
            <p:cNvPr id="6542" name="Google Shape;6542;p34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6543" name="Google Shape;6543;p34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4" name="Google Shape;6544;p34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45" name="Google Shape;6545;p34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6" name="Google Shape;6546;p348"/>
          <p:cNvGrpSpPr/>
          <p:nvPr/>
        </p:nvGrpSpPr>
        <p:grpSpPr>
          <a:xfrm>
            <a:off x="457402" y="2135288"/>
            <a:ext cx="602564" cy="377174"/>
            <a:chOff x="457200" y="1466425"/>
            <a:chExt cx="776900" cy="486300"/>
          </a:xfrm>
        </p:grpSpPr>
        <p:sp>
          <p:nvSpPr>
            <p:cNvPr id="6547" name="Google Shape;6547;p34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6548" name="Google Shape;6548;p34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9" name="Google Shape;6549;p34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50" name="Google Shape;6550;p34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1" name="Google Shape;6551;p348"/>
          <p:cNvGrpSpPr/>
          <p:nvPr/>
        </p:nvGrpSpPr>
        <p:grpSpPr>
          <a:xfrm>
            <a:off x="457290" y="2573392"/>
            <a:ext cx="602564" cy="377174"/>
            <a:chOff x="457200" y="1466425"/>
            <a:chExt cx="776900" cy="486300"/>
          </a:xfrm>
        </p:grpSpPr>
        <p:sp>
          <p:nvSpPr>
            <p:cNvPr id="6552" name="Google Shape;6552;p34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6553" name="Google Shape;6553;p34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4" name="Google Shape;6554;p34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55" name="Google Shape;6555;p34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6" name="Google Shape;6556;p348"/>
          <p:cNvGrpSpPr/>
          <p:nvPr/>
        </p:nvGrpSpPr>
        <p:grpSpPr>
          <a:xfrm>
            <a:off x="457352" y="1258913"/>
            <a:ext cx="602564" cy="377174"/>
            <a:chOff x="457200" y="1466425"/>
            <a:chExt cx="776900" cy="486300"/>
          </a:xfrm>
        </p:grpSpPr>
        <p:sp>
          <p:nvSpPr>
            <p:cNvPr id="6557" name="Google Shape;6557;p34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6558" name="Google Shape;6558;p34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34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60" name="Google Shape;6560;p34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1" name="Google Shape;6561;p348"/>
          <p:cNvGrpSpPr/>
          <p:nvPr/>
        </p:nvGrpSpPr>
        <p:grpSpPr>
          <a:xfrm>
            <a:off x="457240" y="1697017"/>
            <a:ext cx="602564" cy="377174"/>
            <a:chOff x="457200" y="1466425"/>
            <a:chExt cx="776900" cy="486300"/>
          </a:xfrm>
        </p:grpSpPr>
        <p:sp>
          <p:nvSpPr>
            <p:cNvPr id="6562" name="Google Shape;6562;p34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6563" name="Google Shape;6563;p34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34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65" name="Google Shape;6565;p34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6566"/>
        <p:cNvGrpSpPr/>
        <p:nvPr/>
      </p:nvGrpSpPr>
      <p:grpSpPr>
        <a:xfrm>
          <a:off x="0" y="0"/>
          <a:ext cx="0" cy="0"/>
          <a:chOff x="0" y="0"/>
          <a:chExt cx="0" cy="0"/>
        </a:xfrm>
      </p:grpSpPr>
      <p:sp>
        <p:nvSpPr>
          <p:cNvPr id="6567" name="Google Shape;6567;p3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68" name="Google Shape;6568;p3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569" name="Google Shape;6569;p3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570" name="Google Shape;6570;p3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71" name="Google Shape;6571;p3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72" name="Google Shape;6572;p34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3" name="Google Shape;6573;p349"/>
          <p:cNvGrpSpPr/>
          <p:nvPr/>
        </p:nvGrpSpPr>
        <p:grpSpPr>
          <a:xfrm>
            <a:off x="457427" y="3873038"/>
            <a:ext cx="602564" cy="377174"/>
            <a:chOff x="457200" y="1466425"/>
            <a:chExt cx="776900" cy="486300"/>
          </a:xfrm>
        </p:grpSpPr>
        <p:sp>
          <p:nvSpPr>
            <p:cNvPr id="6574" name="Google Shape;6574;p34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6575" name="Google Shape;6575;p34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6" name="Google Shape;6576;p34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77" name="Google Shape;6577;p34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8" name="Google Shape;6578;p349"/>
          <p:cNvGrpSpPr/>
          <p:nvPr/>
        </p:nvGrpSpPr>
        <p:grpSpPr>
          <a:xfrm>
            <a:off x="457315" y="4311142"/>
            <a:ext cx="602564" cy="377174"/>
            <a:chOff x="457200" y="1466425"/>
            <a:chExt cx="776900" cy="486300"/>
          </a:xfrm>
        </p:grpSpPr>
        <p:sp>
          <p:nvSpPr>
            <p:cNvPr id="6579" name="Google Shape;6579;p34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6580" name="Google Shape;6580;p34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1" name="Google Shape;6581;p34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82" name="Google Shape;6582;p34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3" name="Google Shape;6583;p349"/>
          <p:cNvGrpSpPr/>
          <p:nvPr/>
        </p:nvGrpSpPr>
        <p:grpSpPr>
          <a:xfrm>
            <a:off x="457377" y="2996663"/>
            <a:ext cx="602564" cy="377174"/>
            <a:chOff x="457200" y="1466425"/>
            <a:chExt cx="776900" cy="486300"/>
          </a:xfrm>
        </p:grpSpPr>
        <p:sp>
          <p:nvSpPr>
            <p:cNvPr id="6584" name="Google Shape;6584;p34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6585" name="Google Shape;6585;p34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6" name="Google Shape;6586;p34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87" name="Google Shape;6587;p34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8" name="Google Shape;6588;p349"/>
          <p:cNvGrpSpPr/>
          <p:nvPr/>
        </p:nvGrpSpPr>
        <p:grpSpPr>
          <a:xfrm>
            <a:off x="457265" y="3434767"/>
            <a:ext cx="602564" cy="377174"/>
            <a:chOff x="457200" y="1466425"/>
            <a:chExt cx="776900" cy="486300"/>
          </a:xfrm>
        </p:grpSpPr>
        <p:sp>
          <p:nvSpPr>
            <p:cNvPr id="6589" name="Google Shape;6589;p34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6590" name="Google Shape;6590;p34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1" name="Google Shape;6591;p34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92" name="Google Shape;6592;p34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349"/>
          <p:cNvGrpSpPr/>
          <p:nvPr/>
        </p:nvGrpSpPr>
        <p:grpSpPr>
          <a:xfrm>
            <a:off x="457402" y="2135288"/>
            <a:ext cx="602564" cy="377174"/>
            <a:chOff x="457200" y="1466425"/>
            <a:chExt cx="776900" cy="486300"/>
          </a:xfrm>
        </p:grpSpPr>
        <p:sp>
          <p:nvSpPr>
            <p:cNvPr id="6594" name="Google Shape;6594;p34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6595" name="Google Shape;6595;p34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6" name="Google Shape;6596;p34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597" name="Google Shape;6597;p34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8" name="Google Shape;6598;p349"/>
          <p:cNvGrpSpPr/>
          <p:nvPr/>
        </p:nvGrpSpPr>
        <p:grpSpPr>
          <a:xfrm>
            <a:off x="457290" y="2573392"/>
            <a:ext cx="602564" cy="377174"/>
            <a:chOff x="457200" y="1466425"/>
            <a:chExt cx="776900" cy="486300"/>
          </a:xfrm>
        </p:grpSpPr>
        <p:sp>
          <p:nvSpPr>
            <p:cNvPr id="6599" name="Google Shape;6599;p34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6600" name="Google Shape;6600;p34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34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02" name="Google Shape;6602;p34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3" name="Google Shape;6603;p349"/>
          <p:cNvGrpSpPr/>
          <p:nvPr/>
        </p:nvGrpSpPr>
        <p:grpSpPr>
          <a:xfrm>
            <a:off x="457352" y="1258913"/>
            <a:ext cx="602564" cy="377174"/>
            <a:chOff x="457200" y="1466425"/>
            <a:chExt cx="776900" cy="486300"/>
          </a:xfrm>
        </p:grpSpPr>
        <p:sp>
          <p:nvSpPr>
            <p:cNvPr id="6604" name="Google Shape;6604;p34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6605" name="Google Shape;6605;p34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6" name="Google Shape;6606;p34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07" name="Google Shape;6607;p34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8" name="Google Shape;6608;p349"/>
          <p:cNvGrpSpPr/>
          <p:nvPr/>
        </p:nvGrpSpPr>
        <p:grpSpPr>
          <a:xfrm>
            <a:off x="457240" y="1697017"/>
            <a:ext cx="602564" cy="377174"/>
            <a:chOff x="457200" y="1466425"/>
            <a:chExt cx="776900" cy="486300"/>
          </a:xfrm>
        </p:grpSpPr>
        <p:sp>
          <p:nvSpPr>
            <p:cNvPr id="6609" name="Google Shape;6609;p34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6610" name="Google Shape;6610;p34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1" name="Google Shape;6611;p34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12" name="Google Shape;6612;p34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6613"/>
        <p:cNvGrpSpPr/>
        <p:nvPr/>
      </p:nvGrpSpPr>
      <p:grpSpPr>
        <a:xfrm>
          <a:off x="0" y="0"/>
          <a:ext cx="0" cy="0"/>
          <a:chOff x="0" y="0"/>
          <a:chExt cx="0" cy="0"/>
        </a:xfrm>
      </p:grpSpPr>
      <p:sp>
        <p:nvSpPr>
          <p:cNvPr id="6614" name="Google Shape;6614;p3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15" name="Google Shape;6615;p3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616" name="Google Shape;6616;p3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3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18" name="Google Shape;6618;p3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619" name="Google Shape;6619;p350"/>
          <p:cNvGrpSpPr/>
          <p:nvPr/>
        </p:nvGrpSpPr>
        <p:grpSpPr>
          <a:xfrm>
            <a:off x="457181" y="1345103"/>
            <a:ext cx="533372" cy="533480"/>
            <a:chOff x="457200" y="1378813"/>
            <a:chExt cx="695400" cy="695450"/>
          </a:xfrm>
        </p:grpSpPr>
        <p:sp>
          <p:nvSpPr>
            <p:cNvPr id="6620" name="Google Shape;6620;p35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6621" name="Google Shape;6621;p35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2" name="Google Shape;6622;p35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350"/>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624" name="Google Shape;6624;p350"/>
          <p:cNvGrpSpPr/>
          <p:nvPr/>
        </p:nvGrpSpPr>
        <p:grpSpPr>
          <a:xfrm>
            <a:off x="3228956" y="1345103"/>
            <a:ext cx="533372" cy="533480"/>
            <a:chOff x="457200" y="1378813"/>
            <a:chExt cx="695400" cy="695450"/>
          </a:xfrm>
        </p:grpSpPr>
        <p:sp>
          <p:nvSpPr>
            <p:cNvPr id="6625" name="Google Shape;6625;p35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6626" name="Google Shape;6626;p35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7" name="Google Shape;6627;p35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350"/>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629" name="Google Shape;6629;p350"/>
          <p:cNvGrpSpPr/>
          <p:nvPr/>
        </p:nvGrpSpPr>
        <p:grpSpPr>
          <a:xfrm>
            <a:off x="6134081" y="1345853"/>
            <a:ext cx="533372" cy="533480"/>
            <a:chOff x="457200" y="1378813"/>
            <a:chExt cx="695400" cy="695450"/>
          </a:xfrm>
        </p:grpSpPr>
        <p:sp>
          <p:nvSpPr>
            <p:cNvPr id="6630" name="Google Shape;6630;p35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6631" name="Google Shape;6631;p35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2" name="Google Shape;6632;p35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35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34" name="Google Shape;6634;p35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6635"/>
        <p:cNvGrpSpPr/>
        <p:nvPr/>
      </p:nvGrpSpPr>
      <p:grpSpPr>
        <a:xfrm>
          <a:off x="0" y="0"/>
          <a:ext cx="0" cy="0"/>
          <a:chOff x="0" y="0"/>
          <a:chExt cx="0" cy="0"/>
        </a:xfrm>
      </p:grpSpPr>
      <p:pic>
        <p:nvPicPr>
          <p:cNvPr id="6636" name="Google Shape;6636;p35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6637" name="Google Shape;6637;p35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3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39" name="Google Shape;6639;p3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640" name="Google Shape;6640;p3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641" name="Google Shape;6641;p3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42" name="Google Shape;6642;p3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6643" name="Google Shape;6643;p351"/>
          <p:cNvGrpSpPr/>
          <p:nvPr/>
        </p:nvGrpSpPr>
        <p:grpSpPr>
          <a:xfrm>
            <a:off x="457206" y="1421303"/>
            <a:ext cx="533372" cy="533480"/>
            <a:chOff x="457200" y="1378813"/>
            <a:chExt cx="695400" cy="695450"/>
          </a:xfrm>
        </p:grpSpPr>
        <p:sp>
          <p:nvSpPr>
            <p:cNvPr id="6644" name="Google Shape;6644;p35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6645" name="Google Shape;6645;p35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6" name="Google Shape;6646;p35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47" name="Google Shape;6647;p35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48" name="Google Shape;6648;p35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9" name="Google Shape;6649;p351"/>
          <p:cNvGrpSpPr/>
          <p:nvPr/>
        </p:nvGrpSpPr>
        <p:grpSpPr>
          <a:xfrm>
            <a:off x="4936306" y="1423553"/>
            <a:ext cx="533372" cy="533480"/>
            <a:chOff x="457200" y="1378813"/>
            <a:chExt cx="695400" cy="695450"/>
          </a:xfrm>
        </p:grpSpPr>
        <p:sp>
          <p:nvSpPr>
            <p:cNvPr id="6650" name="Google Shape;6650;p35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6651" name="Google Shape;6651;p35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2" name="Google Shape;6652;p35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53" name="Google Shape;6653;p35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54" name="Google Shape;6654;p35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6655"/>
        <p:cNvGrpSpPr/>
        <p:nvPr/>
      </p:nvGrpSpPr>
      <p:grpSpPr>
        <a:xfrm>
          <a:off x="0" y="0"/>
          <a:ext cx="0" cy="0"/>
          <a:chOff x="0" y="0"/>
          <a:chExt cx="0" cy="0"/>
        </a:xfrm>
      </p:grpSpPr>
      <p:sp>
        <p:nvSpPr>
          <p:cNvPr id="6656" name="Google Shape;6656;p3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57" name="Google Shape;6657;p3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658" name="Google Shape;6658;p3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659" name="Google Shape;6659;p3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60" name="Google Shape;6660;p3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61" name="Google Shape;6661;p35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6662" name="Google Shape;6662;p35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35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35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35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35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6667" name="Google Shape;6667;p35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6668" name="Google Shape;6668;p35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35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35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35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35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6673" name="Google Shape;6673;p35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6674" name="Google Shape;6674;p35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35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35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77" name="Google Shape;6677;p35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6678" name="Google Shape;6678;p35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79" name="Google Shape;6679;p35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80" name="Google Shape;6680;p35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81" name="Google Shape;6681;p35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6682"/>
        <p:cNvGrpSpPr/>
        <p:nvPr/>
      </p:nvGrpSpPr>
      <p:grpSpPr>
        <a:xfrm>
          <a:off x="0" y="0"/>
          <a:ext cx="0" cy="0"/>
          <a:chOff x="0" y="0"/>
          <a:chExt cx="0" cy="0"/>
        </a:xfrm>
      </p:grpSpPr>
      <p:sp>
        <p:nvSpPr>
          <p:cNvPr id="6683" name="Google Shape;6683;p35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3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85" name="Google Shape;6685;p3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686" name="Google Shape;6686;p3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687" name="Google Shape;6687;p3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88" name="Google Shape;6688;p3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89" name="Google Shape;6689;p35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90" name="Google Shape;6690;p35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35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35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35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94" name="Google Shape;6694;p35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695" name="Google Shape;6695;p35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696" name="Google Shape;6696;p35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6697" name="Google Shape;6697;p353"/>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6698" name="Google Shape;6698;p353"/>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6699" name="Google Shape;6699;p35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6700" name="Google Shape;6700;p35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6701"/>
        <p:cNvGrpSpPr/>
        <p:nvPr/>
      </p:nvGrpSpPr>
      <p:grpSpPr>
        <a:xfrm>
          <a:off x="0" y="0"/>
          <a:ext cx="0" cy="0"/>
          <a:chOff x="0" y="0"/>
          <a:chExt cx="0" cy="0"/>
        </a:xfrm>
      </p:grpSpPr>
      <p:sp>
        <p:nvSpPr>
          <p:cNvPr id="6702" name="Google Shape;6702;p35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3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04" name="Google Shape;6704;p3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705" name="Google Shape;6705;p3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06" name="Google Shape;6706;p3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07" name="Google Shape;6707;p3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08" name="Google Shape;6708;p35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09" name="Google Shape;6709;p35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35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35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35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13" name="Google Shape;6713;p35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14" name="Google Shape;6714;p35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715" name="Google Shape;6715;p35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6716" name="Google Shape;6716;p354"/>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6717" name="Google Shape;6717;p354"/>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6718" name="Google Shape;6718;p35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6719" name="Google Shape;6719;p35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6720"/>
        <p:cNvGrpSpPr/>
        <p:nvPr/>
      </p:nvGrpSpPr>
      <p:grpSpPr>
        <a:xfrm>
          <a:off x="0" y="0"/>
          <a:ext cx="0" cy="0"/>
          <a:chOff x="0" y="0"/>
          <a:chExt cx="0" cy="0"/>
        </a:xfrm>
      </p:grpSpPr>
      <p:sp>
        <p:nvSpPr>
          <p:cNvPr id="6721" name="Google Shape;6721;p3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3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23" name="Google Shape;6723;p3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724" name="Google Shape;6724;p3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25" name="Google Shape;6725;p3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26" name="Google Shape;6726;p3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27" name="Google Shape;6727;p35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28" name="Google Shape;6728;p3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3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3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35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32" name="Google Shape;6732;p35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33" name="Google Shape;6733;p35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734" name="Google Shape;6734;p355"/>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6735" name="Google Shape;6735;p355"/>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6736" name="Google Shape;6736;p355"/>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6737" name="Google Shape;6737;p355"/>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
        <p:nvSpPr>
          <p:cNvPr id="6738" name="Google Shape;6738;p35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6739"/>
        <p:cNvGrpSpPr/>
        <p:nvPr/>
      </p:nvGrpSpPr>
      <p:grpSpPr>
        <a:xfrm>
          <a:off x="0" y="0"/>
          <a:ext cx="0" cy="0"/>
          <a:chOff x="0" y="0"/>
          <a:chExt cx="0" cy="0"/>
        </a:xfrm>
      </p:grpSpPr>
      <p:sp>
        <p:nvSpPr>
          <p:cNvPr id="6740" name="Google Shape;6740;p35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3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42" name="Google Shape;6742;p3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743" name="Google Shape;6743;p3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44" name="Google Shape;6744;p3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45" name="Google Shape;6745;p3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46" name="Google Shape;6746;p35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47" name="Google Shape;6747;p35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35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35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35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51" name="Google Shape;6751;p35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52" name="Google Shape;6752;p35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753" name="Google Shape;6753;p356"/>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754" name="Google Shape;6754;p356"/>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755" name="Google Shape;6755;p356"/>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756" name="Google Shape;6756;p356"/>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
        <p:nvSpPr>
          <p:cNvPr id="6757" name="Google Shape;6757;p35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6"/>
        <p:cNvGrpSpPr/>
        <p:nvPr/>
      </p:nvGrpSpPr>
      <p:grpSpPr>
        <a:xfrm>
          <a:off x="0" y="0"/>
          <a:ext cx="0" cy="0"/>
          <a:chOff x="0" y="0"/>
          <a:chExt cx="0" cy="0"/>
        </a:xfrm>
      </p:grpSpPr>
      <p:sp>
        <p:nvSpPr>
          <p:cNvPr id="657" name="Google Shape;657;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0" name="Google Shape;660;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2" name="Google Shape;662;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3" name="Google Shape;663;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5" name="Google Shape;675;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6" name="Google Shape;676;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7" name="Google Shape;677;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8" name="Google Shape;678;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9" name="Google Shape;679;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80" name="Google Shape;680;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6758"/>
        <p:cNvGrpSpPr/>
        <p:nvPr/>
      </p:nvGrpSpPr>
      <p:grpSpPr>
        <a:xfrm>
          <a:off x="0" y="0"/>
          <a:ext cx="0" cy="0"/>
          <a:chOff x="0" y="0"/>
          <a:chExt cx="0" cy="0"/>
        </a:xfrm>
      </p:grpSpPr>
      <p:sp>
        <p:nvSpPr>
          <p:cNvPr id="6759" name="Google Shape;6759;p35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3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61" name="Google Shape;6761;p3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762" name="Google Shape;6762;p3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63" name="Google Shape;6763;p3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4" name="Google Shape;6764;p3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65" name="Google Shape;6765;p35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66" name="Google Shape;6766;p35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35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35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35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70" name="Google Shape;6770;p35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71" name="Google Shape;6771;p35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72" name="Google Shape;6772;p35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35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774" name="Google Shape;6774;p35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775" name="Google Shape;6775;p357"/>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6776" name="Google Shape;6776;p35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777" name="Google Shape;6777;p357"/>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778" name="Google Shape;6778;p35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6779" name="Google Shape;6779;p35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780"/>
        <p:cNvGrpSpPr/>
        <p:nvPr/>
      </p:nvGrpSpPr>
      <p:grpSpPr>
        <a:xfrm>
          <a:off x="0" y="0"/>
          <a:ext cx="0" cy="0"/>
          <a:chOff x="0" y="0"/>
          <a:chExt cx="0" cy="0"/>
        </a:xfrm>
      </p:grpSpPr>
      <p:sp>
        <p:nvSpPr>
          <p:cNvPr id="6781" name="Google Shape;6781;p35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3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83" name="Google Shape;6783;p3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784" name="Google Shape;6784;p3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785" name="Google Shape;6785;p3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86" name="Google Shape;6786;p3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87" name="Google Shape;6787;p35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88" name="Google Shape;6788;p35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35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35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35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92" name="Google Shape;6792;p35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93" name="Google Shape;6793;p35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794" name="Google Shape;6794;p35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35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796" name="Google Shape;6796;p35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797" name="Google Shape;6797;p358"/>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798" name="Google Shape;6798;p35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799" name="Google Shape;6799;p358"/>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800" name="Google Shape;6800;p35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6801" name="Google Shape;6801;p35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802"/>
        <p:cNvGrpSpPr/>
        <p:nvPr/>
      </p:nvGrpSpPr>
      <p:grpSpPr>
        <a:xfrm>
          <a:off x="0" y="0"/>
          <a:ext cx="0" cy="0"/>
          <a:chOff x="0" y="0"/>
          <a:chExt cx="0" cy="0"/>
        </a:xfrm>
      </p:grpSpPr>
      <p:sp>
        <p:nvSpPr>
          <p:cNvPr id="6803" name="Google Shape;6803;p35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3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05" name="Google Shape;6805;p3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806" name="Google Shape;6806;p3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807" name="Google Shape;6807;p3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8" name="Google Shape;6808;p3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09" name="Google Shape;6809;p35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10" name="Google Shape;6810;p35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35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35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35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14" name="Google Shape;6814;p35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15" name="Google Shape;6815;p35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16" name="Google Shape;6816;p35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35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818" name="Google Shape;6818;p359"/>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819" name="Google Shape;6819;p359"/>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820" name="Google Shape;6820;p359"/>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821" name="Google Shape;6821;p359"/>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822" name="Google Shape;6822;p359"/>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
        <p:nvSpPr>
          <p:cNvPr id="6823" name="Google Shape;6823;p35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824"/>
        <p:cNvGrpSpPr/>
        <p:nvPr/>
      </p:nvGrpSpPr>
      <p:grpSpPr>
        <a:xfrm>
          <a:off x="0" y="0"/>
          <a:ext cx="0" cy="0"/>
          <a:chOff x="0" y="0"/>
          <a:chExt cx="0" cy="0"/>
        </a:xfrm>
      </p:grpSpPr>
      <p:sp>
        <p:nvSpPr>
          <p:cNvPr id="6825" name="Google Shape;6825;p36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3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27" name="Google Shape;6827;p3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828" name="Google Shape;6828;p3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829" name="Google Shape;6829;p3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30" name="Google Shape;6830;p3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31" name="Google Shape;6831;p36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32" name="Google Shape;6832;p36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36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36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36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36" name="Google Shape;6836;p36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37" name="Google Shape;6837;p36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38" name="Google Shape;6838;p36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36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840" name="Google Shape;6840;p360"/>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841" name="Google Shape;6841;p360"/>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842" name="Google Shape;6842;p360"/>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843" name="Google Shape;6843;p360"/>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844" name="Google Shape;6844;p360"/>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
        <p:nvSpPr>
          <p:cNvPr id="6845" name="Google Shape;6845;p36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46"/>
        <p:cNvGrpSpPr/>
        <p:nvPr/>
      </p:nvGrpSpPr>
      <p:grpSpPr>
        <a:xfrm>
          <a:off x="0" y="0"/>
          <a:ext cx="0" cy="0"/>
          <a:chOff x="0" y="0"/>
          <a:chExt cx="0" cy="0"/>
        </a:xfrm>
      </p:grpSpPr>
      <p:sp>
        <p:nvSpPr>
          <p:cNvPr id="6847" name="Google Shape;6847;p36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3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49" name="Google Shape;6849;p3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850" name="Google Shape;6850;p3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3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52" name="Google Shape;6852;p3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53" name="Google Shape;6853;p36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54" name="Google Shape;6854;p36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36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36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36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36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36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60" name="Google Shape;6860;p36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61" name="Google Shape;6861;p36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62" name="Google Shape;6862;p36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63" name="Google Shape;6863;p36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864" name="Google Shape;6864;p36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65" name="Google Shape;6865;p361"/>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866" name="Google Shape;6866;p36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867" name="Google Shape;6867;p361"/>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868" name="Google Shape;6868;p36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869" name="Google Shape;6869;p361"/>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
        <p:nvSpPr>
          <p:cNvPr id="6870" name="Google Shape;6870;p36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6871"/>
        <p:cNvGrpSpPr/>
        <p:nvPr/>
      </p:nvGrpSpPr>
      <p:grpSpPr>
        <a:xfrm>
          <a:off x="0" y="0"/>
          <a:ext cx="0" cy="0"/>
          <a:chOff x="0" y="0"/>
          <a:chExt cx="0" cy="0"/>
        </a:xfrm>
      </p:grpSpPr>
      <p:sp>
        <p:nvSpPr>
          <p:cNvPr id="6872" name="Google Shape;6872;p36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3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74" name="Google Shape;6874;p3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875" name="Google Shape;6875;p3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876" name="Google Shape;6876;p3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7" name="Google Shape;6877;p3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78" name="Google Shape;6878;p36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79" name="Google Shape;6879;p36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36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36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36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36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36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85" name="Google Shape;6885;p36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86" name="Google Shape;6886;p36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87" name="Google Shape;6887;p36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88" name="Google Shape;6888;p36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889" name="Google Shape;6889;p36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890" name="Google Shape;6890;p362"/>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891" name="Google Shape;6891;p36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892" name="Google Shape;6892;p362"/>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893" name="Google Shape;6893;p36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894" name="Google Shape;6894;p362"/>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
        <p:nvSpPr>
          <p:cNvPr id="6895" name="Google Shape;6895;p36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6896"/>
        <p:cNvGrpSpPr/>
        <p:nvPr/>
      </p:nvGrpSpPr>
      <p:grpSpPr>
        <a:xfrm>
          <a:off x="0" y="0"/>
          <a:ext cx="0" cy="0"/>
          <a:chOff x="0" y="0"/>
          <a:chExt cx="0" cy="0"/>
        </a:xfrm>
      </p:grpSpPr>
      <p:sp>
        <p:nvSpPr>
          <p:cNvPr id="6897" name="Google Shape;6897;p36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36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899" name="Google Shape;6899;p36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900" name="Google Shape;6900;p3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01" name="Google Shape;6901;p3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02" name="Google Shape;6902;p3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03" name="Google Shape;6903;p36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04" name="Google Shape;6904;p36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36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36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36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36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36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10" name="Google Shape;6910;p36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11" name="Google Shape;6911;p36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12" name="Google Shape;6912;p36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13" name="Google Shape;6913;p36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914" name="Google Shape;6914;p363"/>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6915" name="Google Shape;6915;p363"/>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6916" name="Google Shape;6916;p363"/>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6917" name="Google Shape;6917;p363"/>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6918" name="Google Shape;6918;p363"/>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6919" name="Google Shape;6919;p363"/>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
        <p:nvSpPr>
          <p:cNvPr id="6920" name="Google Shape;6920;p36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6921"/>
        <p:cNvGrpSpPr/>
        <p:nvPr/>
      </p:nvGrpSpPr>
      <p:grpSpPr>
        <a:xfrm>
          <a:off x="0" y="0"/>
          <a:ext cx="0" cy="0"/>
          <a:chOff x="0" y="0"/>
          <a:chExt cx="0" cy="0"/>
        </a:xfrm>
      </p:grpSpPr>
      <p:sp>
        <p:nvSpPr>
          <p:cNvPr id="6922" name="Google Shape;6922;p36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3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24" name="Google Shape;6924;p3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925" name="Google Shape;6925;p3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26" name="Google Shape;6926;p3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latin typeface="Roboto"/>
                <a:ea typeface="Roboto"/>
                <a:cs typeface="Roboto"/>
                <a:sym typeface="Roboto"/>
              </a:defRPr>
            </a:lvl1pPr>
            <a:lvl2pPr lvl="1" algn="r" rtl="0">
              <a:buNone/>
              <a:defRPr sz="600">
                <a:latin typeface="Roboto"/>
                <a:ea typeface="Roboto"/>
                <a:cs typeface="Roboto"/>
                <a:sym typeface="Roboto"/>
              </a:defRPr>
            </a:lvl2pPr>
            <a:lvl3pPr lvl="2" algn="r" rtl="0">
              <a:buNone/>
              <a:defRPr sz="600">
                <a:latin typeface="Roboto"/>
                <a:ea typeface="Roboto"/>
                <a:cs typeface="Roboto"/>
                <a:sym typeface="Roboto"/>
              </a:defRPr>
            </a:lvl3pPr>
            <a:lvl4pPr lvl="3" algn="r" rtl="0">
              <a:buNone/>
              <a:defRPr sz="600">
                <a:latin typeface="Roboto"/>
                <a:ea typeface="Roboto"/>
                <a:cs typeface="Roboto"/>
                <a:sym typeface="Roboto"/>
              </a:defRPr>
            </a:lvl4pPr>
            <a:lvl5pPr lvl="4" algn="r" rtl="0">
              <a:buNone/>
              <a:defRPr sz="600">
                <a:latin typeface="Roboto"/>
                <a:ea typeface="Roboto"/>
                <a:cs typeface="Roboto"/>
                <a:sym typeface="Roboto"/>
              </a:defRPr>
            </a:lvl5pPr>
            <a:lvl6pPr lvl="5" algn="r" rtl="0">
              <a:buNone/>
              <a:defRPr sz="600">
                <a:latin typeface="Roboto"/>
                <a:ea typeface="Roboto"/>
                <a:cs typeface="Roboto"/>
                <a:sym typeface="Roboto"/>
              </a:defRPr>
            </a:lvl6pPr>
            <a:lvl7pPr lvl="6" algn="r" rtl="0">
              <a:buNone/>
              <a:defRPr sz="600">
                <a:latin typeface="Roboto"/>
                <a:ea typeface="Roboto"/>
                <a:cs typeface="Roboto"/>
                <a:sym typeface="Roboto"/>
              </a:defRPr>
            </a:lvl7pPr>
            <a:lvl8pPr lvl="7" algn="r" rtl="0">
              <a:buNone/>
              <a:defRPr sz="600">
                <a:latin typeface="Roboto"/>
                <a:ea typeface="Roboto"/>
                <a:cs typeface="Roboto"/>
                <a:sym typeface="Roboto"/>
              </a:defRPr>
            </a:lvl8pPr>
            <a:lvl9pPr lvl="8" algn="r" rtl="0">
              <a:buNone/>
              <a:defRPr sz="6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None/>
            </a:pPr>
            <a:endParaRPr/>
          </a:p>
        </p:txBody>
      </p:sp>
      <p:cxnSp>
        <p:nvCxnSpPr>
          <p:cNvPr id="6927" name="Google Shape;6927;p3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28" name="Google Shape;6928;p36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29" name="Google Shape;6929;p36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30" name="Google Shape;6930;p36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36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36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36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36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36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36" name="Google Shape;6936;p36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37" name="Google Shape;6937;p36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38" name="Google Shape;6938;p36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39" name="Google Shape;6939;p36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940" name="Google Shape;6940;p364"/>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6941" name="Google Shape;6941;p364"/>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6942" name="Google Shape;6942;p364"/>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6943" name="Google Shape;6943;p364"/>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6944" name="Google Shape;6944;p364"/>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6945" name="Google Shape;6945;p364"/>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6946"/>
        <p:cNvGrpSpPr/>
        <p:nvPr/>
      </p:nvGrpSpPr>
      <p:grpSpPr>
        <a:xfrm>
          <a:off x="0" y="0"/>
          <a:ext cx="0" cy="0"/>
          <a:chOff x="0" y="0"/>
          <a:chExt cx="0" cy="0"/>
        </a:xfrm>
      </p:grpSpPr>
      <p:sp>
        <p:nvSpPr>
          <p:cNvPr id="6947" name="Google Shape;6947;p36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3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49" name="Google Shape;6949;p3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950" name="Google Shape;6950;p3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51" name="Google Shape;6951;p3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52" name="Google Shape;6952;p36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53" name="Google Shape;6953;p36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54" name="Google Shape;6954;p36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36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56" name="Google Shape;6956;p36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36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58" name="Google Shape;6958;p36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36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60" name="Google Shape;6960;p36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36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62" name="Google Shape;6962;p36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36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64" name="Google Shape;6964;p36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36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966" name="Google Shape;6966;p36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6967" name="Google Shape;6967;p365"/>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6968" name="Google Shape;6968;p36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6969" name="Google Shape;6969;p365"/>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6970" name="Google Shape;6970;p36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6971" name="Google Shape;6971;p365"/>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6972" name="Google Shape;6972;p36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6973" name="Google Shape;6973;p36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6974"/>
        <p:cNvGrpSpPr/>
        <p:nvPr/>
      </p:nvGrpSpPr>
      <p:grpSpPr>
        <a:xfrm>
          <a:off x="0" y="0"/>
          <a:ext cx="0" cy="0"/>
          <a:chOff x="0" y="0"/>
          <a:chExt cx="0" cy="0"/>
        </a:xfrm>
      </p:grpSpPr>
      <p:sp>
        <p:nvSpPr>
          <p:cNvPr id="6975" name="Google Shape;6975;p36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3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77" name="Google Shape;6977;p3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6978" name="Google Shape;6978;p3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6979" name="Google Shape;6979;p3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80" name="Google Shape;6980;p36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81" name="Google Shape;6981;p36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82" name="Google Shape;6982;p36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36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84" name="Google Shape;6984;p36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36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86" name="Google Shape;6986;p36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36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88" name="Google Shape;6988;p36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36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90" name="Google Shape;6990;p36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36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6992" name="Google Shape;6992;p36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36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6994" name="Google Shape;6994;p36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6995" name="Google Shape;6995;p366"/>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6996" name="Google Shape;6996;p36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6997" name="Google Shape;6997;p366"/>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6998" name="Google Shape;6998;p36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6999" name="Google Shape;6999;p366"/>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7000" name="Google Shape;7000;p36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7001" name="Google Shape;7001;p36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1"/>
        <p:cNvGrpSpPr/>
        <p:nvPr/>
      </p:nvGrpSpPr>
      <p:grpSpPr>
        <a:xfrm>
          <a:off x="0" y="0"/>
          <a:ext cx="0" cy="0"/>
          <a:chOff x="0" y="0"/>
          <a:chExt cx="0" cy="0"/>
        </a:xfrm>
      </p:grpSpPr>
      <p:sp>
        <p:nvSpPr>
          <p:cNvPr id="682" name="Google Shape;682;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0" name="Google Shape;700;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5" name="Google Shape;705;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7002"/>
        <p:cNvGrpSpPr/>
        <p:nvPr/>
      </p:nvGrpSpPr>
      <p:grpSpPr>
        <a:xfrm>
          <a:off x="0" y="0"/>
          <a:ext cx="0" cy="0"/>
          <a:chOff x="0" y="0"/>
          <a:chExt cx="0" cy="0"/>
        </a:xfrm>
      </p:grpSpPr>
      <p:sp>
        <p:nvSpPr>
          <p:cNvPr id="7003" name="Google Shape;7003;p36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3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05" name="Google Shape;7005;p3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7006" name="Google Shape;7006;p3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3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8" name="Google Shape;7008;p36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09" name="Google Shape;7009;p36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10" name="Google Shape;7010;p36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36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12" name="Google Shape;7012;p36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36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14" name="Google Shape;7014;p36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36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16" name="Google Shape;7016;p36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36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18" name="Google Shape;7018;p36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36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20" name="Google Shape;7020;p36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36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7022" name="Google Shape;7022;p367"/>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7023" name="Google Shape;7023;p367"/>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7024" name="Google Shape;7024;p367"/>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7025" name="Google Shape;7025;p367"/>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7026" name="Google Shape;7026;p367"/>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7027" name="Google Shape;7027;p367"/>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7028" name="Google Shape;7028;p367"/>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
        <p:nvSpPr>
          <p:cNvPr id="7029" name="Google Shape;7029;p36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7030"/>
        <p:cNvGrpSpPr/>
        <p:nvPr/>
      </p:nvGrpSpPr>
      <p:grpSpPr>
        <a:xfrm>
          <a:off x="0" y="0"/>
          <a:ext cx="0" cy="0"/>
          <a:chOff x="0" y="0"/>
          <a:chExt cx="0" cy="0"/>
        </a:xfrm>
      </p:grpSpPr>
      <p:sp>
        <p:nvSpPr>
          <p:cNvPr id="7031" name="Google Shape;7031;p36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3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33" name="Google Shape;7033;p36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7034" name="Google Shape;7034;p3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035" name="Google Shape;7035;p3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36" name="Google Shape;7036;p36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37" name="Google Shape;7037;p36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38" name="Google Shape;7038;p36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36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40" name="Google Shape;7040;p36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36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42" name="Google Shape;7042;p36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36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44" name="Google Shape;7044;p36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36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46" name="Google Shape;7046;p36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36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48" name="Google Shape;7048;p36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36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7050" name="Google Shape;7050;p368"/>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7051" name="Google Shape;7051;p368"/>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7052" name="Google Shape;7052;p368"/>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7053" name="Google Shape;7053;p368"/>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7054" name="Google Shape;7054;p368"/>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7055" name="Google Shape;7055;p368"/>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7056" name="Google Shape;7056;p368"/>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
        <p:nvSpPr>
          <p:cNvPr id="7057" name="Google Shape;7057;p36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7058"/>
        <p:cNvGrpSpPr/>
        <p:nvPr/>
      </p:nvGrpSpPr>
      <p:grpSpPr>
        <a:xfrm>
          <a:off x="0" y="0"/>
          <a:ext cx="0" cy="0"/>
          <a:chOff x="0" y="0"/>
          <a:chExt cx="0" cy="0"/>
        </a:xfrm>
      </p:grpSpPr>
      <p:sp>
        <p:nvSpPr>
          <p:cNvPr id="7059" name="Google Shape;7059;p3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60" name="Google Shape;7060;p3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7061" name="Google Shape;7061;p3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062" name="Google Shape;7062;p3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63" name="Google Shape;7063;p3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64" name="Google Shape;7064;p36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36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66" name="Google Shape;7066;p36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36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68" name="Google Shape;7068;p36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36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70" name="Google Shape;7070;p36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36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72" name="Google Shape;7072;p36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36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74" name="Google Shape;7074;p36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36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76" name="Google Shape;7076;p36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36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78" name="Google Shape;7078;p36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36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7080" name="Google Shape;7080;p36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7081" name="Google Shape;7081;p369"/>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7082" name="Google Shape;7082;p36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7083" name="Google Shape;7083;p369"/>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7084" name="Google Shape;7084;p36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7085" name="Google Shape;7085;p369"/>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7086" name="Google Shape;7086;p36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7087" name="Google Shape;7087;p369"/>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
        <p:nvSpPr>
          <p:cNvPr id="7088" name="Google Shape;7088;p36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7089"/>
        <p:cNvGrpSpPr/>
        <p:nvPr/>
      </p:nvGrpSpPr>
      <p:grpSpPr>
        <a:xfrm>
          <a:off x="0" y="0"/>
          <a:ext cx="0" cy="0"/>
          <a:chOff x="0" y="0"/>
          <a:chExt cx="0" cy="0"/>
        </a:xfrm>
      </p:grpSpPr>
      <p:sp>
        <p:nvSpPr>
          <p:cNvPr id="7090" name="Google Shape;7090;p3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91" name="Google Shape;7091;p3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7092" name="Google Shape;7092;p3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093" name="Google Shape;7093;p3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94" name="Google Shape;7094;p3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95" name="Google Shape;7095;p37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37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97" name="Google Shape;7097;p37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37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099" name="Google Shape;7099;p37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37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01" name="Google Shape;7101;p37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37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03" name="Google Shape;7103;p37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37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05" name="Google Shape;7105;p37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37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07" name="Google Shape;7107;p37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37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09" name="Google Shape;7109;p37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37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7111" name="Google Shape;7111;p37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7112" name="Google Shape;7112;p370"/>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7113" name="Google Shape;7113;p37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7114" name="Google Shape;7114;p370"/>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7115" name="Google Shape;7115;p37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7116" name="Google Shape;7116;p370"/>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7117" name="Google Shape;7117;p37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7118" name="Google Shape;7118;p370"/>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
        <p:nvSpPr>
          <p:cNvPr id="7119" name="Google Shape;7119;p37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7120"/>
        <p:cNvGrpSpPr/>
        <p:nvPr/>
      </p:nvGrpSpPr>
      <p:grpSpPr>
        <a:xfrm>
          <a:off x="0" y="0"/>
          <a:ext cx="0" cy="0"/>
          <a:chOff x="0" y="0"/>
          <a:chExt cx="0" cy="0"/>
        </a:xfrm>
      </p:grpSpPr>
      <p:sp>
        <p:nvSpPr>
          <p:cNvPr id="7121" name="Google Shape;7121;p3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22" name="Google Shape;7122;p3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7123" name="Google Shape;7123;p3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24" name="Google Shape;7124;p3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5" name="Google Shape;7125;p3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26" name="Google Shape;7126;p37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37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28" name="Google Shape;7128;p37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37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30" name="Google Shape;7130;p37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37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32" name="Google Shape;7132;p37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37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34" name="Google Shape;7134;p37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37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36" name="Google Shape;7136;p37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37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38" name="Google Shape;7138;p37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37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40" name="Google Shape;7140;p37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37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7142" name="Google Shape;7142;p371"/>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7143" name="Google Shape;7143;p371"/>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7144" name="Google Shape;7144;p371"/>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7145" name="Google Shape;7145;p371"/>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7146" name="Google Shape;7146;p371"/>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7147" name="Google Shape;7147;p371"/>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7148" name="Google Shape;7148;p371"/>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7149" name="Google Shape;7149;p371"/>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
        <p:nvSpPr>
          <p:cNvPr id="7150" name="Google Shape;7150;p37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7151"/>
        <p:cNvGrpSpPr/>
        <p:nvPr/>
      </p:nvGrpSpPr>
      <p:grpSpPr>
        <a:xfrm>
          <a:off x="0" y="0"/>
          <a:ext cx="0" cy="0"/>
          <a:chOff x="0" y="0"/>
          <a:chExt cx="0" cy="0"/>
        </a:xfrm>
      </p:grpSpPr>
      <p:sp>
        <p:nvSpPr>
          <p:cNvPr id="7152" name="Google Shape;7152;p3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53" name="Google Shape;7153;p3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7154" name="Google Shape;7154;p3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155" name="Google Shape;7155;p3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56" name="Google Shape;7156;p3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57" name="Google Shape;7157;p37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37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59" name="Google Shape;7159;p37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37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61" name="Google Shape;7161;p37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37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63" name="Google Shape;7163;p37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37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65" name="Google Shape;7165;p37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37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67" name="Google Shape;7167;p37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37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69" name="Google Shape;7169;p37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37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71" name="Google Shape;7171;p37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37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7173" name="Google Shape;7173;p372"/>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7174" name="Google Shape;7174;p372"/>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7175" name="Google Shape;7175;p372"/>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7176" name="Google Shape;7176;p372"/>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7177" name="Google Shape;7177;p372"/>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7178" name="Google Shape;7178;p372"/>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7179" name="Google Shape;7179;p372"/>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7180" name="Google Shape;7180;p372"/>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
        <p:nvSpPr>
          <p:cNvPr id="7181" name="Google Shape;7181;p37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7182"/>
        <p:cNvGrpSpPr/>
        <p:nvPr/>
      </p:nvGrpSpPr>
      <p:grpSpPr>
        <a:xfrm>
          <a:off x="0" y="0"/>
          <a:ext cx="0" cy="0"/>
          <a:chOff x="0" y="0"/>
          <a:chExt cx="0" cy="0"/>
        </a:xfrm>
      </p:grpSpPr>
      <p:pic>
        <p:nvPicPr>
          <p:cNvPr id="7183" name="Google Shape;7183;p37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7184" name="Google Shape;7184;p37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85" name="Google Shape;7185;p37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7186" name="Google Shape;7186;p37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7187" name="Google Shape;7187;p37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7188" name="Google Shape;7188;p37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
        <p:nvSpPr>
          <p:cNvPr id="7189" name="Google Shape;7189;p37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7190"/>
        <p:cNvGrpSpPr/>
        <p:nvPr/>
      </p:nvGrpSpPr>
      <p:grpSpPr>
        <a:xfrm>
          <a:off x="0" y="0"/>
          <a:ext cx="0" cy="0"/>
          <a:chOff x="0" y="0"/>
          <a:chExt cx="0" cy="0"/>
        </a:xfrm>
      </p:grpSpPr>
      <p:pic>
        <p:nvPicPr>
          <p:cNvPr id="7191" name="Google Shape;7191;p37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192" name="Google Shape;7192;p3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7193" name="Google Shape;7193;p37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7194" name="Google Shape;7194;p374"/>
          <p:cNvPicPr preferRelativeResize="0"/>
          <p:nvPr/>
        </p:nvPicPr>
        <p:blipFill>
          <a:blip r:embed="rId3">
            <a:alphaModFix/>
          </a:blip>
          <a:stretch>
            <a:fillRect/>
          </a:stretch>
        </p:blipFill>
        <p:spPr>
          <a:xfrm>
            <a:off x="3960959" y="1143000"/>
            <a:ext cx="1222082" cy="1638675"/>
          </a:xfrm>
          <a:prstGeom prst="rect">
            <a:avLst/>
          </a:prstGeom>
          <a:noFill/>
          <a:ln>
            <a:noFill/>
          </a:ln>
        </p:spPr>
      </p:pic>
      <p:sp>
        <p:nvSpPr>
          <p:cNvPr id="7195" name="Google Shape;7195;p37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7196"/>
        <p:cNvGrpSpPr/>
        <p:nvPr/>
      </p:nvGrpSpPr>
      <p:grpSpPr>
        <a:xfrm>
          <a:off x="0" y="0"/>
          <a:ext cx="0" cy="0"/>
          <a:chOff x="0" y="0"/>
          <a:chExt cx="0" cy="0"/>
        </a:xfrm>
      </p:grpSpPr>
      <p:pic>
        <p:nvPicPr>
          <p:cNvPr id="7197" name="Google Shape;7197;p375"/>
          <p:cNvPicPr preferRelativeResize="0"/>
          <p:nvPr/>
        </p:nvPicPr>
        <p:blipFill>
          <a:blip r:embed="rId2">
            <a:alphaModFix/>
          </a:blip>
          <a:stretch>
            <a:fillRect/>
          </a:stretch>
        </p:blipFill>
        <p:spPr>
          <a:xfrm>
            <a:off x="0" y="0"/>
            <a:ext cx="9143971" cy="5143500"/>
          </a:xfrm>
          <a:prstGeom prst="rect">
            <a:avLst/>
          </a:prstGeom>
          <a:noFill/>
          <a:ln>
            <a:noFill/>
          </a:ln>
        </p:spPr>
      </p:pic>
      <p:sp>
        <p:nvSpPr>
          <p:cNvPr id="7198" name="Google Shape;7198;p375"/>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7199" name="Google Shape;7199;p375"/>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7200" name="Google Shape;7200;p37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7201"/>
        <p:cNvGrpSpPr/>
        <p:nvPr/>
      </p:nvGrpSpPr>
      <p:grpSpPr>
        <a:xfrm>
          <a:off x="0" y="0"/>
          <a:ext cx="0" cy="0"/>
          <a:chOff x="0" y="0"/>
          <a:chExt cx="0" cy="0"/>
        </a:xfrm>
      </p:grpSpPr>
      <p:pic>
        <p:nvPicPr>
          <p:cNvPr id="7202" name="Google Shape;7202;p37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7203" name="Google Shape;7203;p37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7204" name="Google Shape;7204;p37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7205" name="Google Shape;7205;p37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6"/>
        <p:cNvGrpSpPr/>
        <p:nvPr/>
      </p:nvGrpSpPr>
      <p:grpSpPr>
        <a:xfrm>
          <a:off x="0" y="0"/>
          <a:ext cx="0" cy="0"/>
          <a:chOff x="0" y="0"/>
          <a:chExt cx="0" cy="0"/>
        </a:xfrm>
      </p:grpSpPr>
      <p:sp>
        <p:nvSpPr>
          <p:cNvPr id="707" name="Google Shape;707;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0" name="Google Shape;710;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1" name="Google Shape;711;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2" name="Google Shape;712;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3" name="Google Shape;713;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5" name="Google Shape;725;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30" name="Google Shape;730;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7206"/>
        <p:cNvGrpSpPr/>
        <p:nvPr/>
      </p:nvGrpSpPr>
      <p:grpSpPr>
        <a:xfrm>
          <a:off x="0" y="0"/>
          <a:ext cx="0" cy="0"/>
          <a:chOff x="0" y="0"/>
          <a:chExt cx="0" cy="0"/>
        </a:xfrm>
      </p:grpSpPr>
      <p:pic>
        <p:nvPicPr>
          <p:cNvPr id="7207" name="Google Shape;7207;p37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7208" name="Google Shape;7208;p377"/>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7209" name="Google Shape;7209;p377"/>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7210" name="Google Shape;7210;p377"/>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7211" name="Google Shape;7211;p377"/>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377"/>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37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7214"/>
        <p:cNvGrpSpPr/>
        <p:nvPr/>
      </p:nvGrpSpPr>
      <p:grpSpPr>
        <a:xfrm>
          <a:off x="0" y="0"/>
          <a:ext cx="0" cy="0"/>
          <a:chOff x="0" y="0"/>
          <a:chExt cx="0" cy="0"/>
        </a:xfrm>
      </p:grpSpPr>
      <p:pic>
        <p:nvPicPr>
          <p:cNvPr id="7215" name="Google Shape;7215;p37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7216" name="Google Shape;7216;p378"/>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7217" name="Google Shape;7217;p378"/>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7218" name="Google Shape;7218;p378"/>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378"/>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378"/>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7221" name="Google Shape;7221;p37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FFFFFF"/>
                </a:solidFill>
                <a:latin typeface="Roboto"/>
                <a:ea typeface="Roboto"/>
                <a:cs typeface="Roboto"/>
                <a:sym typeface="Roboto"/>
              </a:defRPr>
            </a:lvl1pPr>
            <a:lvl2pPr lvl="1" algn="r" rtl="0">
              <a:buNone/>
              <a:defRPr sz="600">
                <a:solidFill>
                  <a:srgbClr val="FFFFFF"/>
                </a:solidFill>
                <a:latin typeface="Roboto"/>
                <a:ea typeface="Roboto"/>
                <a:cs typeface="Roboto"/>
                <a:sym typeface="Roboto"/>
              </a:defRPr>
            </a:lvl2pPr>
            <a:lvl3pPr lvl="2" algn="r" rtl="0">
              <a:buNone/>
              <a:defRPr sz="600">
                <a:solidFill>
                  <a:srgbClr val="FFFFFF"/>
                </a:solidFill>
                <a:latin typeface="Roboto"/>
                <a:ea typeface="Roboto"/>
                <a:cs typeface="Roboto"/>
                <a:sym typeface="Roboto"/>
              </a:defRPr>
            </a:lvl3pPr>
            <a:lvl4pPr lvl="3" algn="r" rtl="0">
              <a:buNone/>
              <a:defRPr sz="600">
                <a:solidFill>
                  <a:srgbClr val="FFFFFF"/>
                </a:solidFill>
                <a:latin typeface="Roboto"/>
                <a:ea typeface="Roboto"/>
                <a:cs typeface="Roboto"/>
                <a:sym typeface="Roboto"/>
              </a:defRPr>
            </a:lvl4pPr>
            <a:lvl5pPr lvl="4" algn="r" rtl="0">
              <a:buNone/>
              <a:defRPr sz="600">
                <a:solidFill>
                  <a:srgbClr val="FFFFFF"/>
                </a:solidFill>
                <a:latin typeface="Roboto"/>
                <a:ea typeface="Roboto"/>
                <a:cs typeface="Roboto"/>
                <a:sym typeface="Roboto"/>
              </a:defRPr>
            </a:lvl5pPr>
            <a:lvl6pPr lvl="5" algn="r" rtl="0">
              <a:buNone/>
              <a:defRPr sz="600">
                <a:solidFill>
                  <a:srgbClr val="FFFFFF"/>
                </a:solidFill>
                <a:latin typeface="Roboto"/>
                <a:ea typeface="Roboto"/>
                <a:cs typeface="Roboto"/>
                <a:sym typeface="Roboto"/>
              </a:defRPr>
            </a:lvl6pPr>
            <a:lvl7pPr lvl="6" algn="r" rtl="0">
              <a:buNone/>
              <a:defRPr sz="600">
                <a:solidFill>
                  <a:srgbClr val="FFFFFF"/>
                </a:solidFill>
                <a:latin typeface="Roboto"/>
                <a:ea typeface="Roboto"/>
                <a:cs typeface="Roboto"/>
                <a:sym typeface="Roboto"/>
              </a:defRPr>
            </a:lvl7pPr>
            <a:lvl8pPr lvl="7" algn="r" rtl="0">
              <a:buNone/>
              <a:defRPr sz="600">
                <a:solidFill>
                  <a:srgbClr val="FFFFFF"/>
                </a:solidFill>
                <a:latin typeface="Roboto"/>
                <a:ea typeface="Roboto"/>
                <a:cs typeface="Roboto"/>
                <a:sym typeface="Roboto"/>
              </a:defRPr>
            </a:lvl8pPr>
            <a:lvl9pPr lvl="8" algn="r" rtl="0">
              <a:buNone/>
              <a:defRPr sz="6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7222"/>
        <p:cNvGrpSpPr/>
        <p:nvPr/>
      </p:nvGrpSpPr>
      <p:grpSpPr>
        <a:xfrm>
          <a:off x="0" y="0"/>
          <a:ext cx="0" cy="0"/>
          <a:chOff x="0" y="0"/>
          <a:chExt cx="0" cy="0"/>
        </a:xfrm>
      </p:grpSpPr>
      <p:sp>
        <p:nvSpPr>
          <p:cNvPr id="7223" name="Google Shape;7223;p379"/>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224" name="Google Shape;7224;p379"/>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225" name="Google Shape;7225;p379"/>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226" name="Google Shape;7226;p379"/>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227" name="Google Shape;7227;p37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1"/>
        <p:cNvGrpSpPr/>
        <p:nvPr/>
      </p:nvGrpSpPr>
      <p:grpSpPr>
        <a:xfrm>
          <a:off x="0" y="0"/>
          <a:ext cx="0" cy="0"/>
          <a:chOff x="0" y="0"/>
          <a:chExt cx="0" cy="0"/>
        </a:xfrm>
      </p:grpSpPr>
      <p:sp>
        <p:nvSpPr>
          <p:cNvPr id="732" name="Google Shape;732;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5" name="Google Shape;73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6" name="Google Shape;73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7" name="Google Shape;73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8" name="Google Shape;73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0" name="Google Shape;750;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5" name="Google Shape;755;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6"/>
        <p:cNvGrpSpPr/>
        <p:nvPr/>
      </p:nvGrpSpPr>
      <p:grpSpPr>
        <a:xfrm>
          <a:off x="0" y="0"/>
          <a:ext cx="0" cy="0"/>
          <a:chOff x="0" y="0"/>
          <a:chExt cx="0" cy="0"/>
        </a:xfrm>
      </p:grpSpPr>
      <p:sp>
        <p:nvSpPr>
          <p:cNvPr id="757" name="Google Shape;757;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0" name="Google Shape;760;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1" name="Google Shape;761;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2" name="Google Shape;762;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3" name="Google Shape;763;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7" name="Google Shape;777;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8" name="Google Shape;778;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9" name="Google Shape;779;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0" name="Google Shape;780;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1" name="Google Shape;781;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2" name="Google Shape;782;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3" name="Google Shape;783;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0" name="Google Shape;40;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2" name="Google Shape;42;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3" name="Google Shape;43;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4" name="Google Shape;44;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 name="Google Shape;46;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7" name="Google Shape;47;p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Clr>
                <a:schemeClr val="dk1"/>
              </a:buClr>
              <a:buSzPts val="1100"/>
              <a:buFont typeface="Arial"/>
              <a:buNone/>
            </a:pPr>
            <a:r>
              <a:rPr lang="en" sz="600">
                <a:solidFill>
                  <a:schemeClr val="dk1"/>
                </a:solidFill>
              </a:rPr>
              <a:t>© 2020 Trilogy Education Services, a 2U, Inc. brand.  All Rights Reserved.</a:t>
            </a:r>
            <a:endParaRPr sz="600">
              <a:solidFill>
                <a:schemeClr val="dk1"/>
              </a:solidFill>
            </a:endParaRPr>
          </a:p>
          <a:p>
            <a:pPr marL="0" lvl="0" indent="0" algn="l" rtl="0">
              <a:spcBef>
                <a:spcPts val="0"/>
              </a:spcBef>
              <a:spcAft>
                <a:spcPts val="0"/>
              </a:spcAft>
              <a:buNone/>
            </a:pP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4"/>
        <p:cNvGrpSpPr/>
        <p:nvPr/>
      </p:nvGrpSpPr>
      <p:grpSpPr>
        <a:xfrm>
          <a:off x="0" y="0"/>
          <a:ext cx="0" cy="0"/>
          <a:chOff x="0" y="0"/>
          <a:chExt cx="0" cy="0"/>
        </a:xfrm>
      </p:grpSpPr>
      <p:sp>
        <p:nvSpPr>
          <p:cNvPr id="785" name="Google Shape;785;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8" name="Google Shape;788;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9" name="Google Shape;789;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0" name="Google Shape;790;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1" name="Google Shape;791;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5" name="Google Shape;805;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1" name="Google Shape;811;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2"/>
        <p:cNvGrpSpPr/>
        <p:nvPr/>
      </p:nvGrpSpPr>
      <p:grpSpPr>
        <a:xfrm>
          <a:off x="0" y="0"/>
          <a:ext cx="0" cy="0"/>
          <a:chOff x="0" y="0"/>
          <a:chExt cx="0" cy="0"/>
        </a:xfrm>
      </p:grpSpPr>
      <p:sp>
        <p:nvSpPr>
          <p:cNvPr id="813" name="Google Shape;813;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7" name="Google Shape;837;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9" name="Google Shape;839;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0"/>
        <p:cNvGrpSpPr/>
        <p:nvPr/>
      </p:nvGrpSpPr>
      <p:grpSpPr>
        <a:xfrm>
          <a:off x="0" y="0"/>
          <a:ext cx="0" cy="0"/>
          <a:chOff x="0" y="0"/>
          <a:chExt cx="0" cy="0"/>
        </a:xfrm>
      </p:grpSpPr>
      <p:sp>
        <p:nvSpPr>
          <p:cNvPr id="841" name="Google Shape;841;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5" name="Google Shape;865;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7" name="Google Shape;867;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8"/>
        <p:cNvGrpSpPr/>
        <p:nvPr/>
      </p:nvGrpSpPr>
      <p:grpSpPr>
        <a:xfrm>
          <a:off x="0" y="0"/>
          <a:ext cx="0" cy="0"/>
          <a:chOff x="0" y="0"/>
          <a:chExt cx="0" cy="0"/>
        </a:xfrm>
      </p:grpSpPr>
      <p:sp>
        <p:nvSpPr>
          <p:cNvPr id="869" name="Google Shape;869;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1" name="Google Shape;871;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2" name="Google Shape;872;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3" name="Google Shape;873;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4" name="Google Shape;874;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9" name="Google Shape;889;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1" name="Google Shape;891;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2" name="Google Shape;892;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3" name="Google Shape;893;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4" name="Google Shape;894;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5" name="Google Shape;895;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6" name="Google Shape;896;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7" name="Google Shape;897;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8" name="Google Shape;898;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9"/>
        <p:cNvGrpSpPr/>
        <p:nvPr/>
      </p:nvGrpSpPr>
      <p:grpSpPr>
        <a:xfrm>
          <a:off x="0" y="0"/>
          <a:ext cx="0" cy="0"/>
          <a:chOff x="0" y="0"/>
          <a:chExt cx="0" cy="0"/>
        </a:xfrm>
      </p:grpSpPr>
      <p:sp>
        <p:nvSpPr>
          <p:cNvPr id="900" name="Google Shape;90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2" name="Google Shape;90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3" name="Google Shape;903;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4" name="Google Shape;90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5" name="Google Shape;90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2" name="Google Shape;922;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9" name="Google Shape;929;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0"/>
        <p:cNvGrpSpPr/>
        <p:nvPr/>
      </p:nvGrpSpPr>
      <p:grpSpPr>
        <a:xfrm>
          <a:off x="0" y="0"/>
          <a:ext cx="0" cy="0"/>
          <a:chOff x="0" y="0"/>
          <a:chExt cx="0" cy="0"/>
        </a:xfrm>
      </p:grpSpPr>
      <p:sp>
        <p:nvSpPr>
          <p:cNvPr id="931" name="Google Shape;93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3" name="Google Shape;93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4" name="Google Shape;93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5" name="Google Shape;93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6" name="Google Shape;93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9" name="Google Shape;949;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1" name="Google Shape;951;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3" name="Google Shape;953;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0" name="Google Shape;960;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1"/>
        <p:cNvGrpSpPr/>
        <p:nvPr/>
      </p:nvGrpSpPr>
      <p:grpSpPr>
        <a:xfrm>
          <a:off x="0" y="0"/>
          <a:ext cx="0" cy="0"/>
          <a:chOff x="0" y="0"/>
          <a:chExt cx="0" cy="0"/>
        </a:xfrm>
      </p:grpSpPr>
      <p:sp>
        <p:nvSpPr>
          <p:cNvPr id="962" name="Google Shape;962;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4" name="Google Shape;964;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5" name="Google Shape;965;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6" name="Google Shape;966;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7" name="Google Shape;967;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4" name="Google Shape;984;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1" name="Google Shape;991;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2"/>
        <p:cNvGrpSpPr/>
        <p:nvPr/>
      </p:nvGrpSpPr>
      <p:grpSpPr>
        <a:xfrm>
          <a:off x="0" y="0"/>
          <a:ext cx="0" cy="0"/>
          <a:chOff x="0" y="0"/>
          <a:chExt cx="0" cy="0"/>
        </a:xfrm>
      </p:grpSpPr>
      <p:sp>
        <p:nvSpPr>
          <p:cNvPr id="993" name="Google Shape;993;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4" name="Google Shape;994;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5" name="Google Shape;99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6"/>
        <p:cNvGrpSpPr/>
        <p:nvPr/>
      </p:nvGrpSpPr>
      <p:grpSpPr>
        <a:xfrm>
          <a:off x="0" y="0"/>
          <a:ext cx="0" cy="0"/>
          <a:chOff x="0" y="0"/>
          <a:chExt cx="0" cy="0"/>
        </a:xfrm>
      </p:grpSpPr>
      <p:pic>
        <p:nvPicPr>
          <p:cNvPr id="997" name="Google Shape;997;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8" name="Google Shape;998;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0" name="Google Shape;1000;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1" name="Google Shape;1001;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2" name="Google Shape;1002;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3" name="Google Shape;1003;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4"/>
        <p:cNvGrpSpPr/>
        <p:nvPr/>
      </p:nvGrpSpPr>
      <p:grpSpPr>
        <a:xfrm>
          <a:off x="0" y="0"/>
          <a:ext cx="0" cy="0"/>
          <a:chOff x="0" y="0"/>
          <a:chExt cx="0" cy="0"/>
        </a:xfrm>
      </p:grpSpPr>
      <p:pic>
        <p:nvPicPr>
          <p:cNvPr id="1005" name="Google Shape;100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6" name="Google Shape;1006;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7" name="Google Shape;1007;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8" name="Google Shape;1008;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9" name="Google Shape;1009;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0" name="Google Shape;50;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1" name="Google Shape;5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3" name="Google Shape;1013;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7" name="Google Shape;1017;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8" name="Google Shape;1018;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9" name="Google Shape;1019;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2"/>
        <p:cNvGrpSpPr/>
        <p:nvPr/>
      </p:nvGrpSpPr>
      <p:grpSpPr>
        <a:xfrm>
          <a:off x="0" y="0"/>
          <a:ext cx="0" cy="0"/>
          <a:chOff x="0" y="0"/>
          <a:chExt cx="0" cy="0"/>
        </a:xfrm>
      </p:grpSpPr>
      <p:pic>
        <p:nvPicPr>
          <p:cNvPr id="1023" name="Google Shape;1023;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4" name="Google Shape;1024;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6" name="Google Shape;1026;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7" name="Google Shape;1027;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8" name="Google Shape;1028;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0" name="Google Shape;1030;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1" name="Google Shape;1031;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2"/>
        <p:cNvGrpSpPr/>
        <p:nvPr/>
      </p:nvGrpSpPr>
      <p:grpSpPr>
        <a:xfrm>
          <a:off x="0" y="0"/>
          <a:ext cx="0" cy="0"/>
          <a:chOff x="0" y="0"/>
          <a:chExt cx="0" cy="0"/>
        </a:xfrm>
      </p:grpSpPr>
      <p:pic>
        <p:nvPicPr>
          <p:cNvPr id="1033" name="Google Shape;1033;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4" name="Google Shape;1034;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6" name="Google Shape;1036;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7" name="Google Shape;1037;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0" name="Google Shape;1040;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1" name="Google Shape;1041;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2"/>
        <p:cNvGrpSpPr/>
        <p:nvPr/>
      </p:nvGrpSpPr>
      <p:grpSpPr>
        <a:xfrm>
          <a:off x="0" y="0"/>
          <a:ext cx="0" cy="0"/>
          <a:chOff x="0" y="0"/>
          <a:chExt cx="0" cy="0"/>
        </a:xfrm>
      </p:grpSpPr>
      <p:pic>
        <p:nvPicPr>
          <p:cNvPr id="1043" name="Google Shape;1043;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4" name="Google Shape;1044;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6" name="Google Shape;1046;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7" name="Google Shape;1047;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9" name="Google Shape;1049;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0" name="Google Shape;1050;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1" name="Google Shape;1051;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4" name="Google Shape;1054;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6" name="Google Shape;1056;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7" name="Google Shape;105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8" name="Google Shape;1058;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0" name="Google Shape;1060;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1" name="Google Shape;1061;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4" name="Google Shape;1064;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8"/>
        <p:cNvGrpSpPr/>
        <p:nvPr/>
      </p:nvGrpSpPr>
      <p:grpSpPr>
        <a:xfrm>
          <a:off x="0" y="0"/>
          <a:ext cx="0" cy="0"/>
          <a:chOff x="0" y="0"/>
          <a:chExt cx="0" cy="0"/>
        </a:xfrm>
      </p:grpSpPr>
      <p:pic>
        <p:nvPicPr>
          <p:cNvPr id="1069" name="Google Shape;1069;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0" name="Google Shape;1070;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2" name="Google Shape;1072;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3"/>
        <p:cNvGrpSpPr/>
        <p:nvPr/>
      </p:nvGrpSpPr>
      <p:grpSpPr>
        <a:xfrm>
          <a:off x="0" y="0"/>
          <a:ext cx="0" cy="0"/>
          <a:chOff x="0" y="0"/>
          <a:chExt cx="0" cy="0"/>
        </a:xfrm>
      </p:grpSpPr>
      <p:sp>
        <p:nvSpPr>
          <p:cNvPr id="1074" name="Google Shape;1074;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6" name="Google Shape;1076;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7" name="Google Shape;1077;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8" name="Google Shape;10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9" name="Google Shape;10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60"/>
          <p:cNvSpPr txBox="1">
            <a:spLocks noGrp="1"/>
          </p:cNvSpPr>
          <p:nvPr>
            <p:ph type="body" idx="3"/>
          </p:nvPr>
        </p:nvSpPr>
        <p:spPr>
          <a:xfrm>
            <a:off x="175" y="1284250"/>
            <a:ext cx="9144000" cy="33744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1"/>
        <p:cNvGrpSpPr/>
        <p:nvPr/>
      </p:nvGrpSpPr>
      <p:grpSpPr>
        <a:xfrm>
          <a:off x="0" y="0"/>
          <a:ext cx="0" cy="0"/>
          <a:chOff x="0" y="0"/>
          <a:chExt cx="0" cy="0"/>
        </a:xfrm>
      </p:grpSpPr>
      <p:pic>
        <p:nvPicPr>
          <p:cNvPr id="1082" name="Google Shape;1082;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3" name="Google Shape;1083;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4" name="Google Shape;1084;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5" name="Google Shape;1085;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7" name="Google Shape;1087;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8" name="Google Shape;108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9" name="Google Shape;1089;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0" name="Google Shape;1090;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 name="Google Shape;56;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 name="Google Shape;57;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1"/>
        <p:cNvGrpSpPr/>
        <p:nvPr/>
      </p:nvGrpSpPr>
      <p:grpSpPr>
        <a:xfrm>
          <a:off x="0" y="0"/>
          <a:ext cx="0" cy="0"/>
          <a:chOff x="0" y="0"/>
          <a:chExt cx="0" cy="0"/>
        </a:xfrm>
      </p:grpSpPr>
      <p:pic>
        <p:nvPicPr>
          <p:cNvPr id="1092" name="Google Shape;1092;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3" name="Google Shape;1093;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4" name="Google Shape;1094;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5" name="Google Shape;1095;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7"/>
        <p:cNvGrpSpPr/>
        <p:nvPr/>
      </p:nvGrpSpPr>
      <p:grpSpPr>
        <a:xfrm>
          <a:off x="0" y="0"/>
          <a:ext cx="0" cy="0"/>
          <a:chOff x="0" y="0"/>
          <a:chExt cx="0" cy="0"/>
        </a:xfrm>
      </p:grpSpPr>
      <p:pic>
        <p:nvPicPr>
          <p:cNvPr id="1098" name="Google Shape;1098;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9" name="Google Shape;1099;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2" name="Google Shape;1102;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3" name="Google Shape;1103;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4" name="Google Shape;1104;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5" name="Google Shape;1105;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6"/>
        <p:cNvGrpSpPr/>
        <p:nvPr/>
      </p:nvGrpSpPr>
      <p:grpSpPr>
        <a:xfrm>
          <a:off x="0" y="0"/>
          <a:ext cx="0" cy="0"/>
          <a:chOff x="0" y="0"/>
          <a:chExt cx="0" cy="0"/>
        </a:xfrm>
      </p:grpSpPr>
      <p:pic>
        <p:nvPicPr>
          <p:cNvPr id="1107" name="Google Shape;1107;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8" name="Google Shape;1108;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9" name="Google Shape;1109;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0" name="Google Shape;1110;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2" name="Google Shape;1112;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3" name="Google Shape;111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4" name="Google Shape;1114;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5" name="Google Shape;111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6" name="Google Shape;1116;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7"/>
        <p:cNvGrpSpPr/>
        <p:nvPr/>
      </p:nvGrpSpPr>
      <p:grpSpPr>
        <a:xfrm>
          <a:off x="0" y="0"/>
          <a:ext cx="0" cy="0"/>
          <a:chOff x="0" y="0"/>
          <a:chExt cx="0" cy="0"/>
        </a:xfrm>
      </p:grpSpPr>
      <p:pic>
        <p:nvPicPr>
          <p:cNvPr id="1118" name="Google Shape;1118;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9" name="Google Shape;111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0" name="Google Shape;1120;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1" name="Google Shape;1121;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3" name="Google Shape;1123;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4" name="Google Shape;1124;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5" name="Google Shape;1125;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6" name="Google Shape;1126;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7"/>
        <p:cNvGrpSpPr/>
        <p:nvPr/>
      </p:nvGrpSpPr>
      <p:grpSpPr>
        <a:xfrm>
          <a:off x="0" y="0"/>
          <a:ext cx="0" cy="0"/>
          <a:chOff x="0" y="0"/>
          <a:chExt cx="0" cy="0"/>
        </a:xfrm>
      </p:grpSpPr>
      <p:pic>
        <p:nvPicPr>
          <p:cNvPr id="1128" name="Google Shape;1128;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9" name="Google Shape;1129;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0" name="Google Shape;1130;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1" name="Google Shape;113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2" name="Google Shape;1132;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5" name="Google Shape;1135;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6" name="Google Shape;1136;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7"/>
        <p:cNvGrpSpPr/>
        <p:nvPr/>
      </p:nvGrpSpPr>
      <p:grpSpPr>
        <a:xfrm>
          <a:off x="0" y="0"/>
          <a:ext cx="0" cy="0"/>
          <a:chOff x="0" y="0"/>
          <a:chExt cx="0" cy="0"/>
        </a:xfrm>
      </p:grpSpPr>
      <p:sp>
        <p:nvSpPr>
          <p:cNvPr id="1138" name="Google Shape;1138;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0" name="Google Shape;1140;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1" name="Google Shape;1141;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2" name="Google Shape;1142;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3" name="Google Shape;1143;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4" name="Google Shape;1144;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6" name="Google Shape;1146;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7"/>
        <p:cNvGrpSpPr/>
        <p:nvPr/>
      </p:nvGrpSpPr>
      <p:grpSpPr>
        <a:xfrm>
          <a:off x="0" y="0"/>
          <a:ext cx="0" cy="0"/>
          <a:chOff x="0" y="0"/>
          <a:chExt cx="0" cy="0"/>
        </a:xfrm>
      </p:grpSpPr>
      <p:pic>
        <p:nvPicPr>
          <p:cNvPr id="1148" name="Google Shape;1148;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9" name="Google Shape;1149;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0" name="Google Shape;1150;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1" name="Google Shape;1151;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3" name="Google Shape;1153;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4" name="Google Shape;1154;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5" name="Google Shape;1155;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6" name="Google Shape;1156;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8"/>
        <p:cNvGrpSpPr/>
        <p:nvPr/>
      </p:nvGrpSpPr>
      <p:grpSpPr>
        <a:xfrm>
          <a:off x="0" y="0"/>
          <a:ext cx="0" cy="0"/>
          <a:chOff x="0" y="0"/>
          <a:chExt cx="0" cy="0"/>
        </a:xfrm>
      </p:grpSpPr>
      <p:sp>
        <p:nvSpPr>
          <p:cNvPr id="1159" name="Google Shape;1159;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0" name="Google Shape;1160;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1" name="Google Shape;1161;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2" name="Google Shape;1162;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3" name="Google Shape;1163;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5" name="Google Shape;1165;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6" name="Google Shape;1166;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8"/>
        <p:cNvGrpSpPr/>
        <p:nvPr/>
      </p:nvGrpSpPr>
      <p:grpSpPr>
        <a:xfrm>
          <a:off x="0" y="0"/>
          <a:ext cx="0" cy="0"/>
          <a:chOff x="0" y="0"/>
          <a:chExt cx="0" cy="0"/>
        </a:xfrm>
      </p:grpSpPr>
      <p:sp>
        <p:nvSpPr>
          <p:cNvPr id="1169" name="Google Shape;1169;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1" name="Google Shape;1171;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2" name="Google Shape;1172;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3" name="Google Shape;117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4" name="Google Shape;1174;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5" name="Google Shape;1175;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6" name="Google Shape;1176;p70"/>
          <p:cNvGrpSpPr/>
          <p:nvPr/>
        </p:nvGrpSpPr>
        <p:grpSpPr>
          <a:xfrm>
            <a:off x="457200" y="1378813"/>
            <a:ext cx="776889" cy="621300"/>
            <a:chOff x="457200" y="1378813"/>
            <a:chExt cx="776889" cy="621300"/>
          </a:xfrm>
        </p:grpSpPr>
        <p:sp>
          <p:nvSpPr>
            <p:cNvPr id="1177" name="Google Shape;1177;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8" name="Google Shape;1178;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0"/>
          <p:cNvGrpSpPr/>
          <p:nvPr/>
        </p:nvGrpSpPr>
        <p:grpSpPr>
          <a:xfrm>
            <a:off x="457200" y="2228725"/>
            <a:ext cx="776889" cy="621300"/>
            <a:chOff x="457200" y="1378813"/>
            <a:chExt cx="776889" cy="621300"/>
          </a:xfrm>
        </p:grpSpPr>
        <p:sp>
          <p:nvSpPr>
            <p:cNvPr id="1180" name="Google Shape;1180;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1" name="Google Shape;1181;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0"/>
          <p:cNvGrpSpPr/>
          <p:nvPr/>
        </p:nvGrpSpPr>
        <p:grpSpPr>
          <a:xfrm>
            <a:off x="457200" y="3073850"/>
            <a:ext cx="776889" cy="621300"/>
            <a:chOff x="457200" y="1378813"/>
            <a:chExt cx="776889" cy="621300"/>
          </a:xfrm>
        </p:grpSpPr>
        <p:sp>
          <p:nvSpPr>
            <p:cNvPr id="1183" name="Google Shape;1183;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4" name="Google Shape;1184;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70"/>
          <p:cNvGrpSpPr/>
          <p:nvPr/>
        </p:nvGrpSpPr>
        <p:grpSpPr>
          <a:xfrm>
            <a:off x="457200" y="3923750"/>
            <a:ext cx="776889" cy="621300"/>
            <a:chOff x="457200" y="1378813"/>
            <a:chExt cx="776889" cy="621300"/>
          </a:xfrm>
        </p:grpSpPr>
        <p:sp>
          <p:nvSpPr>
            <p:cNvPr id="1186" name="Google Shape;1186;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7" name="Google Shape;1187;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4" name="Google Shape;1194;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5"/>
        <p:cNvGrpSpPr/>
        <p:nvPr/>
      </p:nvGrpSpPr>
      <p:grpSpPr>
        <a:xfrm>
          <a:off x="0" y="0"/>
          <a:ext cx="0" cy="0"/>
          <a:chOff x="0" y="0"/>
          <a:chExt cx="0" cy="0"/>
        </a:xfrm>
      </p:grpSpPr>
      <p:sp>
        <p:nvSpPr>
          <p:cNvPr id="1196" name="Google Shape;1196;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8" name="Google Shape;1198;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9" name="Google Shape;1199;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0" name="Google Shape;120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1" name="Google Shape;1201;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2" name="Google Shape;1202;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3" name="Google Shape;1203;p71"/>
          <p:cNvGrpSpPr/>
          <p:nvPr/>
        </p:nvGrpSpPr>
        <p:grpSpPr>
          <a:xfrm>
            <a:off x="457200" y="1300225"/>
            <a:ext cx="776889" cy="621300"/>
            <a:chOff x="457200" y="1378813"/>
            <a:chExt cx="776889" cy="621300"/>
          </a:xfrm>
        </p:grpSpPr>
        <p:sp>
          <p:nvSpPr>
            <p:cNvPr id="1204" name="Google Shape;1204;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5" name="Google Shape;1205;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1"/>
          <p:cNvGrpSpPr/>
          <p:nvPr/>
        </p:nvGrpSpPr>
        <p:grpSpPr>
          <a:xfrm>
            <a:off x="457200" y="2000125"/>
            <a:ext cx="776889" cy="621300"/>
            <a:chOff x="457200" y="1378813"/>
            <a:chExt cx="776889" cy="621300"/>
          </a:xfrm>
        </p:grpSpPr>
        <p:sp>
          <p:nvSpPr>
            <p:cNvPr id="1207" name="Google Shape;1207;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8" name="Google Shape;1208;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1"/>
          <p:cNvGrpSpPr/>
          <p:nvPr/>
        </p:nvGrpSpPr>
        <p:grpSpPr>
          <a:xfrm>
            <a:off x="457200" y="2692850"/>
            <a:ext cx="776889" cy="621300"/>
            <a:chOff x="457200" y="1378813"/>
            <a:chExt cx="776889" cy="621300"/>
          </a:xfrm>
        </p:grpSpPr>
        <p:sp>
          <p:nvSpPr>
            <p:cNvPr id="1210" name="Google Shape;1210;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1" name="Google Shape;1211;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71"/>
          <p:cNvGrpSpPr/>
          <p:nvPr/>
        </p:nvGrpSpPr>
        <p:grpSpPr>
          <a:xfrm>
            <a:off x="457200" y="3390350"/>
            <a:ext cx="776889" cy="621300"/>
            <a:chOff x="457200" y="1378813"/>
            <a:chExt cx="776889" cy="621300"/>
          </a:xfrm>
        </p:grpSpPr>
        <p:sp>
          <p:nvSpPr>
            <p:cNvPr id="1213" name="Google Shape;1213;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4" name="Google Shape;1214;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2" name="Google Shape;1222;p71"/>
          <p:cNvGrpSpPr/>
          <p:nvPr/>
        </p:nvGrpSpPr>
        <p:grpSpPr>
          <a:xfrm>
            <a:off x="469500" y="4083075"/>
            <a:ext cx="776889" cy="621300"/>
            <a:chOff x="457200" y="1378813"/>
            <a:chExt cx="776889" cy="621300"/>
          </a:xfrm>
        </p:grpSpPr>
        <p:sp>
          <p:nvSpPr>
            <p:cNvPr id="1223" name="Google Shape;1223;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4" name="Google Shape;1224;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 name="Google Shape;62;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 name="Google Shape;63;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 name="Google Shape;65;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8"/>
          <p:cNvSpPr txBox="1">
            <a:spLocks noGrp="1"/>
          </p:cNvSpPr>
          <p:nvPr>
            <p:ph type="body" idx="3"/>
          </p:nvPr>
        </p:nvSpPr>
        <p:spPr>
          <a:xfrm>
            <a:off x="175" y="1284250"/>
            <a:ext cx="9144000" cy="34491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7"/>
        <p:cNvGrpSpPr/>
        <p:nvPr/>
      </p:nvGrpSpPr>
      <p:grpSpPr>
        <a:xfrm>
          <a:off x="0" y="0"/>
          <a:ext cx="0" cy="0"/>
          <a:chOff x="0" y="0"/>
          <a:chExt cx="0" cy="0"/>
        </a:xfrm>
      </p:grpSpPr>
      <p:sp>
        <p:nvSpPr>
          <p:cNvPr id="1228" name="Google Shape;1228;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0" name="Google Shape;123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1" name="Google Shape;123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2" name="Google Shape;123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3" name="Google Shape;123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4" name="Google Shape;123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5" name="Google Shape;1235;p72"/>
          <p:cNvGrpSpPr/>
          <p:nvPr/>
        </p:nvGrpSpPr>
        <p:grpSpPr>
          <a:xfrm>
            <a:off x="457200" y="1237825"/>
            <a:ext cx="776900" cy="486300"/>
            <a:chOff x="457200" y="1466425"/>
            <a:chExt cx="776900" cy="486300"/>
          </a:xfrm>
        </p:grpSpPr>
        <p:sp>
          <p:nvSpPr>
            <p:cNvPr id="1236" name="Google Shape;123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9" name="Google Shape;1239;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72"/>
          <p:cNvGrpSpPr/>
          <p:nvPr/>
        </p:nvGrpSpPr>
        <p:grpSpPr>
          <a:xfrm>
            <a:off x="457200" y="1828900"/>
            <a:ext cx="776900" cy="486300"/>
            <a:chOff x="457200" y="1466425"/>
            <a:chExt cx="776900" cy="486300"/>
          </a:xfrm>
        </p:grpSpPr>
        <p:sp>
          <p:nvSpPr>
            <p:cNvPr id="1241" name="Google Shape;1241;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72"/>
          <p:cNvGrpSpPr/>
          <p:nvPr/>
        </p:nvGrpSpPr>
        <p:grpSpPr>
          <a:xfrm>
            <a:off x="457200" y="2419975"/>
            <a:ext cx="776900" cy="486300"/>
            <a:chOff x="457200" y="1466425"/>
            <a:chExt cx="776900" cy="486300"/>
          </a:xfrm>
        </p:grpSpPr>
        <p:sp>
          <p:nvSpPr>
            <p:cNvPr id="1245" name="Google Shape;124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72"/>
          <p:cNvGrpSpPr/>
          <p:nvPr/>
        </p:nvGrpSpPr>
        <p:grpSpPr>
          <a:xfrm>
            <a:off x="457200" y="3011050"/>
            <a:ext cx="776900" cy="486300"/>
            <a:chOff x="457200" y="1466425"/>
            <a:chExt cx="776900" cy="486300"/>
          </a:xfrm>
        </p:grpSpPr>
        <p:sp>
          <p:nvSpPr>
            <p:cNvPr id="1249" name="Google Shape;1249;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72"/>
          <p:cNvGrpSpPr/>
          <p:nvPr/>
        </p:nvGrpSpPr>
        <p:grpSpPr>
          <a:xfrm>
            <a:off x="457200" y="3602137"/>
            <a:ext cx="776900" cy="486300"/>
            <a:chOff x="457200" y="1466425"/>
            <a:chExt cx="776900" cy="486300"/>
          </a:xfrm>
        </p:grpSpPr>
        <p:sp>
          <p:nvSpPr>
            <p:cNvPr id="1253" name="Google Shape;1253;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72"/>
          <p:cNvGrpSpPr/>
          <p:nvPr/>
        </p:nvGrpSpPr>
        <p:grpSpPr>
          <a:xfrm>
            <a:off x="457200" y="4193262"/>
            <a:ext cx="776900" cy="486300"/>
            <a:chOff x="457200" y="1466425"/>
            <a:chExt cx="776900" cy="486300"/>
          </a:xfrm>
        </p:grpSpPr>
        <p:sp>
          <p:nvSpPr>
            <p:cNvPr id="1257" name="Google Shape;1257;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4"/>
        <p:cNvGrpSpPr/>
        <p:nvPr/>
      </p:nvGrpSpPr>
      <p:grpSpPr>
        <a:xfrm>
          <a:off x="0" y="0"/>
          <a:ext cx="0" cy="0"/>
          <a:chOff x="0" y="0"/>
          <a:chExt cx="0" cy="0"/>
        </a:xfrm>
      </p:grpSpPr>
      <p:sp>
        <p:nvSpPr>
          <p:cNvPr id="1265" name="Google Shape;1265;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8" name="Google Shape;1268;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9" name="Google Shape;1269;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0" name="Google Shape;1270;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1" name="Google Shape;1271;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2" name="Google Shape;1272;p73"/>
          <p:cNvGrpSpPr/>
          <p:nvPr/>
        </p:nvGrpSpPr>
        <p:grpSpPr>
          <a:xfrm>
            <a:off x="457200" y="1237825"/>
            <a:ext cx="776900" cy="486300"/>
            <a:chOff x="457200" y="1466425"/>
            <a:chExt cx="776900" cy="486300"/>
          </a:xfrm>
        </p:grpSpPr>
        <p:sp>
          <p:nvSpPr>
            <p:cNvPr id="1273" name="Google Shape;1273;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4" name="Google Shape;1274;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6" name="Google Shape;1276;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3"/>
          <p:cNvGrpSpPr/>
          <p:nvPr/>
        </p:nvGrpSpPr>
        <p:grpSpPr>
          <a:xfrm>
            <a:off x="457200" y="1828900"/>
            <a:ext cx="776900" cy="486300"/>
            <a:chOff x="457200" y="1466425"/>
            <a:chExt cx="776900" cy="486300"/>
          </a:xfrm>
        </p:grpSpPr>
        <p:sp>
          <p:nvSpPr>
            <p:cNvPr id="1278" name="Google Shape;1278;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9" name="Google Shape;1279;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73"/>
          <p:cNvGrpSpPr/>
          <p:nvPr/>
        </p:nvGrpSpPr>
        <p:grpSpPr>
          <a:xfrm>
            <a:off x="457200" y="2419975"/>
            <a:ext cx="776900" cy="486300"/>
            <a:chOff x="457200" y="1466425"/>
            <a:chExt cx="776900" cy="486300"/>
          </a:xfrm>
        </p:grpSpPr>
        <p:sp>
          <p:nvSpPr>
            <p:cNvPr id="1282" name="Google Shape;1282;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3" name="Google Shape;1283;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73"/>
          <p:cNvGrpSpPr/>
          <p:nvPr/>
        </p:nvGrpSpPr>
        <p:grpSpPr>
          <a:xfrm>
            <a:off x="457200" y="3011050"/>
            <a:ext cx="776900" cy="486300"/>
            <a:chOff x="457200" y="1466425"/>
            <a:chExt cx="776900" cy="486300"/>
          </a:xfrm>
        </p:grpSpPr>
        <p:sp>
          <p:nvSpPr>
            <p:cNvPr id="1286" name="Google Shape;1286;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7" name="Google Shape;1287;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73"/>
          <p:cNvGrpSpPr/>
          <p:nvPr/>
        </p:nvGrpSpPr>
        <p:grpSpPr>
          <a:xfrm>
            <a:off x="457200" y="3602137"/>
            <a:ext cx="776900" cy="486300"/>
            <a:chOff x="457200" y="1466425"/>
            <a:chExt cx="776900" cy="486300"/>
          </a:xfrm>
        </p:grpSpPr>
        <p:sp>
          <p:nvSpPr>
            <p:cNvPr id="1290" name="Google Shape;1290;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1" name="Google Shape;1291;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73"/>
          <p:cNvGrpSpPr/>
          <p:nvPr/>
        </p:nvGrpSpPr>
        <p:grpSpPr>
          <a:xfrm>
            <a:off x="457200" y="4193262"/>
            <a:ext cx="776900" cy="486300"/>
            <a:chOff x="457200" y="1466425"/>
            <a:chExt cx="776900" cy="486300"/>
          </a:xfrm>
        </p:grpSpPr>
        <p:sp>
          <p:nvSpPr>
            <p:cNvPr id="1294" name="Google Shape;1294;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5" name="Google Shape;1295;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1"/>
        <p:cNvGrpSpPr/>
        <p:nvPr/>
      </p:nvGrpSpPr>
      <p:grpSpPr>
        <a:xfrm>
          <a:off x="0" y="0"/>
          <a:ext cx="0" cy="0"/>
          <a:chOff x="0" y="0"/>
          <a:chExt cx="0" cy="0"/>
        </a:xfrm>
      </p:grpSpPr>
      <p:sp>
        <p:nvSpPr>
          <p:cNvPr id="1302" name="Google Shape;1302;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4" name="Google Shape;1304;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5" name="Google Shape;1305;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6" name="Google Shape;1306;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7" name="Google Shape;1307;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8" name="Google Shape;1308;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9" name="Google Shape;1309;p74"/>
          <p:cNvGrpSpPr/>
          <p:nvPr/>
        </p:nvGrpSpPr>
        <p:grpSpPr>
          <a:xfrm>
            <a:off x="457222" y="1149803"/>
            <a:ext cx="713194" cy="446423"/>
            <a:chOff x="457200" y="1466425"/>
            <a:chExt cx="776900" cy="486300"/>
          </a:xfrm>
        </p:grpSpPr>
        <p:sp>
          <p:nvSpPr>
            <p:cNvPr id="1310" name="Google Shape;131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1" name="Google Shape;131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4"/>
          <p:cNvGrpSpPr/>
          <p:nvPr/>
        </p:nvGrpSpPr>
        <p:grpSpPr>
          <a:xfrm>
            <a:off x="457222" y="1672428"/>
            <a:ext cx="713194" cy="446423"/>
            <a:chOff x="457200" y="1466425"/>
            <a:chExt cx="776900" cy="486300"/>
          </a:xfrm>
        </p:grpSpPr>
        <p:sp>
          <p:nvSpPr>
            <p:cNvPr id="1315" name="Google Shape;131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6" name="Google Shape;131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4"/>
          <p:cNvGrpSpPr/>
          <p:nvPr/>
        </p:nvGrpSpPr>
        <p:grpSpPr>
          <a:xfrm>
            <a:off x="457197" y="2195578"/>
            <a:ext cx="713194" cy="446423"/>
            <a:chOff x="457200" y="1466425"/>
            <a:chExt cx="776900" cy="486300"/>
          </a:xfrm>
        </p:grpSpPr>
        <p:sp>
          <p:nvSpPr>
            <p:cNvPr id="1320" name="Google Shape;132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1" name="Google Shape;132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4"/>
          <p:cNvGrpSpPr/>
          <p:nvPr/>
        </p:nvGrpSpPr>
        <p:grpSpPr>
          <a:xfrm>
            <a:off x="457197" y="2718203"/>
            <a:ext cx="713194" cy="446423"/>
            <a:chOff x="457200" y="1466425"/>
            <a:chExt cx="776900" cy="486300"/>
          </a:xfrm>
        </p:grpSpPr>
        <p:sp>
          <p:nvSpPr>
            <p:cNvPr id="1325" name="Google Shape;132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6" name="Google Shape;132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4"/>
          <p:cNvGrpSpPr/>
          <p:nvPr/>
        </p:nvGrpSpPr>
        <p:grpSpPr>
          <a:xfrm>
            <a:off x="457222" y="3240828"/>
            <a:ext cx="713194" cy="446423"/>
            <a:chOff x="457200" y="1466425"/>
            <a:chExt cx="776900" cy="486300"/>
          </a:xfrm>
        </p:grpSpPr>
        <p:sp>
          <p:nvSpPr>
            <p:cNvPr id="1330" name="Google Shape;133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1" name="Google Shape;133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4"/>
          <p:cNvGrpSpPr/>
          <p:nvPr/>
        </p:nvGrpSpPr>
        <p:grpSpPr>
          <a:xfrm>
            <a:off x="457222" y="3763453"/>
            <a:ext cx="713194" cy="446423"/>
            <a:chOff x="457200" y="1466425"/>
            <a:chExt cx="776900" cy="486300"/>
          </a:xfrm>
        </p:grpSpPr>
        <p:sp>
          <p:nvSpPr>
            <p:cNvPr id="1335" name="Google Shape;133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6" name="Google Shape;133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8" name="Google Shape;1338;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4"/>
          <p:cNvGrpSpPr/>
          <p:nvPr/>
        </p:nvGrpSpPr>
        <p:grpSpPr>
          <a:xfrm>
            <a:off x="457222" y="4311603"/>
            <a:ext cx="713194" cy="446423"/>
            <a:chOff x="457200" y="1466425"/>
            <a:chExt cx="776900" cy="486300"/>
          </a:xfrm>
        </p:grpSpPr>
        <p:sp>
          <p:nvSpPr>
            <p:cNvPr id="1340" name="Google Shape;134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1" name="Google Shape;134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3"/>
        <p:cNvGrpSpPr/>
        <p:nvPr/>
      </p:nvGrpSpPr>
      <p:grpSpPr>
        <a:xfrm>
          <a:off x="0" y="0"/>
          <a:ext cx="0" cy="0"/>
          <a:chOff x="0" y="0"/>
          <a:chExt cx="0" cy="0"/>
        </a:xfrm>
      </p:grpSpPr>
      <p:sp>
        <p:nvSpPr>
          <p:cNvPr id="1344" name="Google Shape;1344;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6" name="Google Shape;1346;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7" name="Google Shape;1347;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8" name="Google Shape;1348;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9" name="Google Shape;1349;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5"/>
          <p:cNvGrpSpPr/>
          <p:nvPr/>
        </p:nvGrpSpPr>
        <p:grpSpPr>
          <a:xfrm>
            <a:off x="457427" y="3873038"/>
            <a:ext cx="602564" cy="377174"/>
            <a:chOff x="457200" y="1466425"/>
            <a:chExt cx="776900" cy="486300"/>
          </a:xfrm>
        </p:grpSpPr>
        <p:sp>
          <p:nvSpPr>
            <p:cNvPr id="1352" name="Google Shape;135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3" name="Google Shape;135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5"/>
          <p:cNvGrpSpPr/>
          <p:nvPr/>
        </p:nvGrpSpPr>
        <p:grpSpPr>
          <a:xfrm>
            <a:off x="457315" y="4311142"/>
            <a:ext cx="602564" cy="377174"/>
            <a:chOff x="457200" y="1466425"/>
            <a:chExt cx="776900" cy="486300"/>
          </a:xfrm>
        </p:grpSpPr>
        <p:sp>
          <p:nvSpPr>
            <p:cNvPr id="1357" name="Google Shape;135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8" name="Google Shape;135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5"/>
          <p:cNvGrpSpPr/>
          <p:nvPr/>
        </p:nvGrpSpPr>
        <p:grpSpPr>
          <a:xfrm>
            <a:off x="457377" y="2996663"/>
            <a:ext cx="602564" cy="377174"/>
            <a:chOff x="457200" y="1466425"/>
            <a:chExt cx="776900" cy="486300"/>
          </a:xfrm>
        </p:grpSpPr>
        <p:sp>
          <p:nvSpPr>
            <p:cNvPr id="1362" name="Google Shape;136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3" name="Google Shape;136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5"/>
          <p:cNvGrpSpPr/>
          <p:nvPr/>
        </p:nvGrpSpPr>
        <p:grpSpPr>
          <a:xfrm>
            <a:off x="457265" y="3434767"/>
            <a:ext cx="602564" cy="377174"/>
            <a:chOff x="457200" y="1466425"/>
            <a:chExt cx="776900" cy="486300"/>
          </a:xfrm>
        </p:grpSpPr>
        <p:sp>
          <p:nvSpPr>
            <p:cNvPr id="1367" name="Google Shape;136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8" name="Google Shape;136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5"/>
          <p:cNvGrpSpPr/>
          <p:nvPr/>
        </p:nvGrpSpPr>
        <p:grpSpPr>
          <a:xfrm>
            <a:off x="457402" y="2135288"/>
            <a:ext cx="602564" cy="377174"/>
            <a:chOff x="457200" y="1466425"/>
            <a:chExt cx="776900" cy="486300"/>
          </a:xfrm>
        </p:grpSpPr>
        <p:sp>
          <p:nvSpPr>
            <p:cNvPr id="1372" name="Google Shape;137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3" name="Google Shape;137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5"/>
          <p:cNvGrpSpPr/>
          <p:nvPr/>
        </p:nvGrpSpPr>
        <p:grpSpPr>
          <a:xfrm>
            <a:off x="457290" y="2573392"/>
            <a:ext cx="602564" cy="377174"/>
            <a:chOff x="457200" y="1466425"/>
            <a:chExt cx="776900" cy="486300"/>
          </a:xfrm>
        </p:grpSpPr>
        <p:sp>
          <p:nvSpPr>
            <p:cNvPr id="1377" name="Google Shape;137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8" name="Google Shape;137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5"/>
          <p:cNvGrpSpPr/>
          <p:nvPr/>
        </p:nvGrpSpPr>
        <p:grpSpPr>
          <a:xfrm>
            <a:off x="457352" y="1258913"/>
            <a:ext cx="602564" cy="377174"/>
            <a:chOff x="457200" y="1466425"/>
            <a:chExt cx="776900" cy="486300"/>
          </a:xfrm>
        </p:grpSpPr>
        <p:sp>
          <p:nvSpPr>
            <p:cNvPr id="1382" name="Google Shape;138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3" name="Google Shape;138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5" name="Google Shape;1385;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6" name="Google Shape;1386;p75"/>
          <p:cNvGrpSpPr/>
          <p:nvPr/>
        </p:nvGrpSpPr>
        <p:grpSpPr>
          <a:xfrm>
            <a:off x="457240" y="1697017"/>
            <a:ext cx="602564" cy="377174"/>
            <a:chOff x="457200" y="1466425"/>
            <a:chExt cx="776900" cy="486300"/>
          </a:xfrm>
        </p:grpSpPr>
        <p:sp>
          <p:nvSpPr>
            <p:cNvPr id="1387" name="Google Shape;138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8" name="Google Shape;138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0"/>
        <p:cNvGrpSpPr/>
        <p:nvPr/>
      </p:nvGrpSpPr>
      <p:grpSpPr>
        <a:xfrm>
          <a:off x="0" y="0"/>
          <a:ext cx="0" cy="0"/>
          <a:chOff x="0" y="0"/>
          <a:chExt cx="0" cy="0"/>
        </a:xfrm>
      </p:grpSpPr>
      <p:sp>
        <p:nvSpPr>
          <p:cNvPr id="1391" name="Google Shape;139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3" name="Google Shape;1393;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4" name="Google Shape;1394;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5" name="Google Shape;1395;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6" name="Google Shape;1396;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6"/>
          <p:cNvGrpSpPr/>
          <p:nvPr/>
        </p:nvGrpSpPr>
        <p:grpSpPr>
          <a:xfrm>
            <a:off x="457427" y="3873038"/>
            <a:ext cx="602564" cy="377174"/>
            <a:chOff x="457200" y="1466425"/>
            <a:chExt cx="776900" cy="486300"/>
          </a:xfrm>
        </p:grpSpPr>
        <p:sp>
          <p:nvSpPr>
            <p:cNvPr id="1399" name="Google Shape;139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0" name="Google Shape;140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6"/>
          <p:cNvGrpSpPr/>
          <p:nvPr/>
        </p:nvGrpSpPr>
        <p:grpSpPr>
          <a:xfrm>
            <a:off x="457315" y="4311142"/>
            <a:ext cx="602564" cy="377174"/>
            <a:chOff x="457200" y="1466425"/>
            <a:chExt cx="776900" cy="486300"/>
          </a:xfrm>
        </p:grpSpPr>
        <p:sp>
          <p:nvSpPr>
            <p:cNvPr id="1404" name="Google Shape;140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5" name="Google Shape;140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6"/>
          <p:cNvGrpSpPr/>
          <p:nvPr/>
        </p:nvGrpSpPr>
        <p:grpSpPr>
          <a:xfrm>
            <a:off x="457377" y="2996663"/>
            <a:ext cx="602564" cy="377174"/>
            <a:chOff x="457200" y="1466425"/>
            <a:chExt cx="776900" cy="486300"/>
          </a:xfrm>
        </p:grpSpPr>
        <p:sp>
          <p:nvSpPr>
            <p:cNvPr id="1409" name="Google Shape;140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0" name="Google Shape;141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6"/>
          <p:cNvGrpSpPr/>
          <p:nvPr/>
        </p:nvGrpSpPr>
        <p:grpSpPr>
          <a:xfrm>
            <a:off x="457265" y="3434767"/>
            <a:ext cx="602564" cy="377174"/>
            <a:chOff x="457200" y="1466425"/>
            <a:chExt cx="776900" cy="486300"/>
          </a:xfrm>
        </p:grpSpPr>
        <p:sp>
          <p:nvSpPr>
            <p:cNvPr id="1414" name="Google Shape;141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5" name="Google Shape;141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6"/>
          <p:cNvGrpSpPr/>
          <p:nvPr/>
        </p:nvGrpSpPr>
        <p:grpSpPr>
          <a:xfrm>
            <a:off x="457402" y="2135288"/>
            <a:ext cx="602564" cy="377174"/>
            <a:chOff x="457200" y="1466425"/>
            <a:chExt cx="776900" cy="486300"/>
          </a:xfrm>
        </p:grpSpPr>
        <p:sp>
          <p:nvSpPr>
            <p:cNvPr id="1419" name="Google Shape;141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0" name="Google Shape;142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6"/>
          <p:cNvGrpSpPr/>
          <p:nvPr/>
        </p:nvGrpSpPr>
        <p:grpSpPr>
          <a:xfrm>
            <a:off x="457290" y="2573392"/>
            <a:ext cx="602564" cy="377174"/>
            <a:chOff x="457200" y="1466425"/>
            <a:chExt cx="776900" cy="486300"/>
          </a:xfrm>
        </p:grpSpPr>
        <p:sp>
          <p:nvSpPr>
            <p:cNvPr id="1424" name="Google Shape;142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5" name="Google Shape;142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6"/>
          <p:cNvGrpSpPr/>
          <p:nvPr/>
        </p:nvGrpSpPr>
        <p:grpSpPr>
          <a:xfrm>
            <a:off x="457352" y="1258913"/>
            <a:ext cx="602564" cy="377174"/>
            <a:chOff x="457200" y="1466425"/>
            <a:chExt cx="776900" cy="486300"/>
          </a:xfrm>
        </p:grpSpPr>
        <p:sp>
          <p:nvSpPr>
            <p:cNvPr id="1429" name="Google Shape;142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0" name="Google Shape;143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2" name="Google Shape;1432;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76"/>
          <p:cNvGrpSpPr/>
          <p:nvPr/>
        </p:nvGrpSpPr>
        <p:grpSpPr>
          <a:xfrm>
            <a:off x="457240" y="1697017"/>
            <a:ext cx="602564" cy="377174"/>
            <a:chOff x="457200" y="1466425"/>
            <a:chExt cx="776900" cy="486300"/>
          </a:xfrm>
        </p:grpSpPr>
        <p:sp>
          <p:nvSpPr>
            <p:cNvPr id="1434" name="Google Shape;143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5" name="Google Shape;143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7"/>
        <p:cNvGrpSpPr/>
        <p:nvPr/>
      </p:nvGrpSpPr>
      <p:grpSpPr>
        <a:xfrm>
          <a:off x="0" y="0"/>
          <a:ext cx="0" cy="0"/>
          <a:chOff x="0" y="0"/>
          <a:chExt cx="0" cy="0"/>
        </a:xfrm>
      </p:grpSpPr>
      <p:sp>
        <p:nvSpPr>
          <p:cNvPr id="1438" name="Google Shape;1438;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0" name="Google Shape;1440;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2" name="Google Shape;1442;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3" name="Google Shape;1443;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7"/>
          <p:cNvGrpSpPr/>
          <p:nvPr/>
        </p:nvGrpSpPr>
        <p:grpSpPr>
          <a:xfrm>
            <a:off x="457181" y="1345103"/>
            <a:ext cx="533372" cy="533480"/>
            <a:chOff x="457200" y="1378813"/>
            <a:chExt cx="695400" cy="695450"/>
          </a:xfrm>
        </p:grpSpPr>
        <p:sp>
          <p:nvSpPr>
            <p:cNvPr id="1445" name="Google Shape;1445;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6" name="Google Shape;1446;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7"/>
          <p:cNvGrpSpPr/>
          <p:nvPr/>
        </p:nvGrpSpPr>
        <p:grpSpPr>
          <a:xfrm>
            <a:off x="3228956" y="1345103"/>
            <a:ext cx="533372" cy="533480"/>
            <a:chOff x="457200" y="1378813"/>
            <a:chExt cx="695400" cy="695450"/>
          </a:xfrm>
        </p:grpSpPr>
        <p:sp>
          <p:nvSpPr>
            <p:cNvPr id="1450" name="Google Shape;1450;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1" name="Google Shape;1451;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4" name="Google Shape;1454;p77"/>
          <p:cNvGrpSpPr/>
          <p:nvPr/>
        </p:nvGrpSpPr>
        <p:grpSpPr>
          <a:xfrm>
            <a:off x="6134081" y="1345853"/>
            <a:ext cx="533372" cy="533480"/>
            <a:chOff x="457200" y="1378813"/>
            <a:chExt cx="695400" cy="695450"/>
          </a:xfrm>
        </p:grpSpPr>
        <p:sp>
          <p:nvSpPr>
            <p:cNvPr id="1455" name="Google Shape;1455;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6" name="Google Shape;1456;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9"/>
        <p:cNvGrpSpPr/>
        <p:nvPr/>
      </p:nvGrpSpPr>
      <p:grpSpPr>
        <a:xfrm>
          <a:off x="0" y="0"/>
          <a:ext cx="0" cy="0"/>
          <a:chOff x="0" y="0"/>
          <a:chExt cx="0" cy="0"/>
        </a:xfrm>
      </p:grpSpPr>
      <p:pic>
        <p:nvPicPr>
          <p:cNvPr id="1460" name="Google Shape;1460;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1" name="Google Shape;1461;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3" name="Google Shape;1463;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4" name="Google Shape;1464;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6" name="Google Shape;1466;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8" name="Google Shape;1468;p78"/>
          <p:cNvGrpSpPr/>
          <p:nvPr/>
        </p:nvGrpSpPr>
        <p:grpSpPr>
          <a:xfrm>
            <a:off x="457206" y="1421303"/>
            <a:ext cx="533372" cy="533480"/>
            <a:chOff x="457200" y="1378813"/>
            <a:chExt cx="695400" cy="695450"/>
          </a:xfrm>
        </p:grpSpPr>
        <p:sp>
          <p:nvSpPr>
            <p:cNvPr id="1469" name="Google Shape;1469;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0" name="Google Shape;1470;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8"/>
          <p:cNvGrpSpPr/>
          <p:nvPr/>
        </p:nvGrpSpPr>
        <p:grpSpPr>
          <a:xfrm>
            <a:off x="4936306" y="1423553"/>
            <a:ext cx="533372" cy="533480"/>
            <a:chOff x="457200" y="1378813"/>
            <a:chExt cx="695400" cy="695450"/>
          </a:xfrm>
        </p:grpSpPr>
        <p:sp>
          <p:nvSpPr>
            <p:cNvPr id="1475" name="Google Shape;1475;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6" name="Google Shape;1476;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8" name="Google Shape;1478;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9"/>
        <p:cNvGrpSpPr/>
        <p:nvPr/>
      </p:nvGrpSpPr>
      <p:grpSpPr>
        <a:xfrm>
          <a:off x="0" y="0"/>
          <a:ext cx="0" cy="0"/>
          <a:chOff x="0" y="0"/>
          <a:chExt cx="0" cy="0"/>
        </a:xfrm>
      </p:grpSpPr>
      <p:sp>
        <p:nvSpPr>
          <p:cNvPr id="1480" name="Google Shape;1480;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2" name="Google Shape;1482;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3" name="Google Shape;1483;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4" name="Google Shape;148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5" name="Google Shape;1485;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6" name="Google Shape;1486;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7" name="Google Shape;1487;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2" name="Google Shape;1492;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3" name="Google Shape;1493;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8" name="Google Shape;1498;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9" name="Google Shape;1499;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3" name="Google Shape;1503;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5" name="Google Shape;1505;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6"/>
        <p:cNvGrpSpPr/>
        <p:nvPr/>
      </p:nvGrpSpPr>
      <p:grpSpPr>
        <a:xfrm>
          <a:off x="0" y="0"/>
          <a:ext cx="0" cy="0"/>
          <a:chOff x="0" y="0"/>
          <a:chExt cx="0" cy="0"/>
        </a:xfrm>
      </p:grpSpPr>
      <p:sp>
        <p:nvSpPr>
          <p:cNvPr id="1507" name="Google Shape;1507;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0" name="Google Shape;1510;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1" name="Google Shape;1511;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2" name="Google Shape;1512;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3" name="Google Shape;1513;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0" name="Google Shape;1520;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1" name="Google Shape;1521;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3" name="Google Shape;1523;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4" name="Google Shape;1524;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5"/>
        <p:cNvGrpSpPr/>
        <p:nvPr/>
      </p:nvGrpSpPr>
      <p:grpSpPr>
        <a:xfrm>
          <a:off x="0" y="0"/>
          <a:ext cx="0" cy="0"/>
          <a:chOff x="0" y="0"/>
          <a:chExt cx="0" cy="0"/>
        </a:xfrm>
      </p:grpSpPr>
      <p:sp>
        <p:nvSpPr>
          <p:cNvPr id="1526" name="Google Shape;1526;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9" name="Google Shape;1529;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0" name="Google Shape;1530;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1" name="Google Shape;153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2" name="Google Shape;153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9" name="Google Shape;1539;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0" name="Google Shape;1540;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3" name="Google Shape;1543;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9" name="Google Shape;69;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1" name="Google Shape;71;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 name="Google Shape;73;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 name="Google Shape;74;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5" name="Google Shape;75;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4"/>
        <p:cNvGrpSpPr/>
        <p:nvPr/>
      </p:nvGrpSpPr>
      <p:grpSpPr>
        <a:xfrm>
          <a:off x="0" y="0"/>
          <a:ext cx="0" cy="0"/>
          <a:chOff x="0" y="0"/>
          <a:chExt cx="0" cy="0"/>
        </a:xfrm>
      </p:grpSpPr>
      <p:sp>
        <p:nvSpPr>
          <p:cNvPr id="1545" name="Google Shape;1545;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8" name="Google Shape;1548;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9" name="Google Shape;1549;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0" name="Google Shape;1550;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1" name="Google Shape;1551;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8" name="Google Shape;1558;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9" name="Google Shape;1559;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2" name="Google Shape;1562;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3"/>
        <p:cNvGrpSpPr/>
        <p:nvPr/>
      </p:nvGrpSpPr>
      <p:grpSpPr>
        <a:xfrm>
          <a:off x="0" y="0"/>
          <a:ext cx="0" cy="0"/>
          <a:chOff x="0" y="0"/>
          <a:chExt cx="0" cy="0"/>
        </a:xfrm>
      </p:grpSpPr>
      <p:sp>
        <p:nvSpPr>
          <p:cNvPr id="1564" name="Google Shape;1564;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7" name="Google Shape;1567;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8" name="Google Shape;1568;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9" name="Google Shape;1569;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0" name="Google Shape;1570;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7" name="Google Shape;1577;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8" name="Google Shape;1578;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1" name="Google Shape;1581;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2"/>
        <p:cNvGrpSpPr/>
        <p:nvPr/>
      </p:nvGrpSpPr>
      <p:grpSpPr>
        <a:xfrm>
          <a:off x="0" y="0"/>
          <a:ext cx="0" cy="0"/>
          <a:chOff x="0" y="0"/>
          <a:chExt cx="0" cy="0"/>
        </a:xfrm>
      </p:grpSpPr>
      <p:sp>
        <p:nvSpPr>
          <p:cNvPr id="1583" name="Google Shape;1583;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6" name="Google Shape;1586;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7" name="Google Shape;1587;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8" name="Google Shape;1588;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9" name="Google Shape;1589;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9" name="Google Shape;1599;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0" name="Google Shape;1600;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1" name="Google Shape;1601;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2" name="Google Shape;1602;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3" name="Google Shape;1603;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4"/>
        <p:cNvGrpSpPr/>
        <p:nvPr/>
      </p:nvGrpSpPr>
      <p:grpSpPr>
        <a:xfrm>
          <a:off x="0" y="0"/>
          <a:ext cx="0" cy="0"/>
          <a:chOff x="0" y="0"/>
          <a:chExt cx="0" cy="0"/>
        </a:xfrm>
      </p:grpSpPr>
      <p:sp>
        <p:nvSpPr>
          <p:cNvPr id="1605" name="Google Shape;160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8" name="Google Shape;160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9" name="Google Shape;16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0" name="Google Shape;161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1" name="Google Shape;161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1" name="Google Shape;162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5" name="Google Shape;162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6"/>
        <p:cNvGrpSpPr/>
        <p:nvPr/>
      </p:nvGrpSpPr>
      <p:grpSpPr>
        <a:xfrm>
          <a:off x="0" y="0"/>
          <a:ext cx="0" cy="0"/>
          <a:chOff x="0" y="0"/>
          <a:chExt cx="0" cy="0"/>
        </a:xfrm>
      </p:grpSpPr>
      <p:sp>
        <p:nvSpPr>
          <p:cNvPr id="1627" name="Google Shape;162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0" name="Google Shape;163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1" name="Google Shape;163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2" name="Google Shape;163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3" name="Google Shape;163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3" name="Google Shape;1643;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7" name="Google Shape;1647;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8"/>
        <p:cNvGrpSpPr/>
        <p:nvPr/>
      </p:nvGrpSpPr>
      <p:grpSpPr>
        <a:xfrm>
          <a:off x="0" y="0"/>
          <a:ext cx="0" cy="0"/>
          <a:chOff x="0" y="0"/>
          <a:chExt cx="0" cy="0"/>
        </a:xfrm>
      </p:grpSpPr>
      <p:sp>
        <p:nvSpPr>
          <p:cNvPr id="1649" name="Google Shape;164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2" name="Google Shape;165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3" name="Google Shape;165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4" name="Google Shape;165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5" name="Google Shape;165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5" name="Google Shape;1665;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9" name="Google Shape;1669;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0"/>
        <p:cNvGrpSpPr/>
        <p:nvPr/>
      </p:nvGrpSpPr>
      <p:grpSpPr>
        <a:xfrm>
          <a:off x="0" y="0"/>
          <a:ext cx="0" cy="0"/>
          <a:chOff x="0" y="0"/>
          <a:chExt cx="0" cy="0"/>
        </a:xfrm>
      </p:grpSpPr>
      <p:sp>
        <p:nvSpPr>
          <p:cNvPr id="1671" name="Google Shape;167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4" name="Google Shape;167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5" name="Google Shape;167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6" name="Google Shape;167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7" name="Google Shape;167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9" name="Google Shape;167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9" name="Google Shape;168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0" name="Google Shape;1690;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1" name="Google Shape;169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2" name="Google Shape;1692;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3" name="Google Shape;169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4" name="Google Shape;1694;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5"/>
        <p:cNvGrpSpPr/>
        <p:nvPr/>
      </p:nvGrpSpPr>
      <p:grpSpPr>
        <a:xfrm>
          <a:off x="0" y="0"/>
          <a:ext cx="0" cy="0"/>
          <a:chOff x="0" y="0"/>
          <a:chExt cx="0" cy="0"/>
        </a:xfrm>
      </p:grpSpPr>
      <p:sp>
        <p:nvSpPr>
          <p:cNvPr id="1696" name="Google Shape;169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9" name="Google Shape;169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0" name="Google Shape;170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1" name="Google Shape;170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2" name="Google Shape;170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4" name="Google Shape;170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4" name="Google Shape;1714;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9" name="Google Shape;1719;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0"/>
        <p:cNvGrpSpPr/>
        <p:nvPr/>
      </p:nvGrpSpPr>
      <p:grpSpPr>
        <a:xfrm>
          <a:off x="0" y="0"/>
          <a:ext cx="0" cy="0"/>
          <a:chOff x="0" y="0"/>
          <a:chExt cx="0" cy="0"/>
        </a:xfrm>
      </p:grpSpPr>
      <p:sp>
        <p:nvSpPr>
          <p:cNvPr id="1721" name="Google Shape;172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4" name="Google Shape;172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5" name="Google Shape;172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6" name="Google Shape;172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7" name="Google Shape;172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9" name="Google Shape;172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9" name="Google Shape;1739;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4" name="Google Shape;1744;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5"/>
        <p:cNvGrpSpPr/>
        <p:nvPr/>
      </p:nvGrpSpPr>
      <p:grpSpPr>
        <a:xfrm>
          <a:off x="0" y="0"/>
          <a:ext cx="0" cy="0"/>
          <a:chOff x="0" y="0"/>
          <a:chExt cx="0" cy="0"/>
        </a:xfrm>
      </p:grpSpPr>
      <p:sp>
        <p:nvSpPr>
          <p:cNvPr id="1746" name="Google Shape;1746;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9" name="Google Shape;174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0" name="Google Shape;175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1" name="Google Shape;175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2" name="Google Shape;175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4" name="Google Shape;1754;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4" name="Google Shape;1764;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9" name="Google Shape;1769;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 name="Google Shape;79;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 name="Google Shape;80;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1" name="Google Shape;81;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0"/>
        <p:cNvGrpSpPr/>
        <p:nvPr/>
      </p:nvGrpSpPr>
      <p:grpSpPr>
        <a:xfrm>
          <a:off x="0" y="0"/>
          <a:ext cx="0" cy="0"/>
          <a:chOff x="0" y="0"/>
          <a:chExt cx="0" cy="0"/>
        </a:xfrm>
      </p:grpSpPr>
      <p:sp>
        <p:nvSpPr>
          <p:cNvPr id="1771" name="Google Shape;1771;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4" name="Google Shape;1774;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5" name="Google Shape;1775;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6" name="Google Shape;1776;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7" name="Google Shape;1777;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1" name="Google Shape;1791;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2" name="Google Shape;1792;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3" name="Google Shape;1793;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4" name="Google Shape;1794;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5" name="Google Shape;1795;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6" name="Google Shape;1796;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7" name="Google Shape;1797;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8"/>
        <p:cNvGrpSpPr/>
        <p:nvPr/>
      </p:nvGrpSpPr>
      <p:grpSpPr>
        <a:xfrm>
          <a:off x="0" y="0"/>
          <a:ext cx="0" cy="0"/>
          <a:chOff x="0" y="0"/>
          <a:chExt cx="0" cy="0"/>
        </a:xfrm>
      </p:grpSpPr>
      <p:sp>
        <p:nvSpPr>
          <p:cNvPr id="1799" name="Google Shape;1799;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2" name="Google Shape;1802;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3" name="Google Shape;1803;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4" name="Google Shape;1804;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5" name="Google Shape;1805;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7" name="Google Shape;1807;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9" name="Google Shape;1819;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5" name="Google Shape;1825;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6"/>
        <p:cNvGrpSpPr/>
        <p:nvPr/>
      </p:nvGrpSpPr>
      <p:grpSpPr>
        <a:xfrm>
          <a:off x="0" y="0"/>
          <a:ext cx="0" cy="0"/>
          <a:chOff x="0" y="0"/>
          <a:chExt cx="0" cy="0"/>
        </a:xfrm>
      </p:grpSpPr>
      <p:sp>
        <p:nvSpPr>
          <p:cNvPr id="1827" name="Google Shape;1827;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0" name="Google Shape;1830;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2" name="Google Shape;1832;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3" name="Google Shape;1833;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5" name="Google Shape;1835;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7" name="Google Shape;1847;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1" name="Google Shape;1851;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3" name="Google Shape;1853;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4"/>
        <p:cNvGrpSpPr/>
        <p:nvPr/>
      </p:nvGrpSpPr>
      <p:grpSpPr>
        <a:xfrm>
          <a:off x="0" y="0"/>
          <a:ext cx="0" cy="0"/>
          <a:chOff x="0" y="0"/>
          <a:chExt cx="0" cy="0"/>
        </a:xfrm>
      </p:grpSpPr>
      <p:sp>
        <p:nvSpPr>
          <p:cNvPr id="1855" name="Google Shape;1855;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8" name="Google Shape;1858;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9" name="Google Shape;1859;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0" name="Google Shape;1860;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1" name="Google Shape;1861;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3" name="Google Shape;1863;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5" name="Google Shape;1875;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9" name="Google Shape;1879;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1" name="Google Shape;1881;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2"/>
        <p:cNvGrpSpPr/>
        <p:nvPr/>
      </p:nvGrpSpPr>
      <p:grpSpPr>
        <a:xfrm>
          <a:off x="0" y="0"/>
          <a:ext cx="0" cy="0"/>
          <a:chOff x="0" y="0"/>
          <a:chExt cx="0" cy="0"/>
        </a:xfrm>
      </p:grpSpPr>
      <p:sp>
        <p:nvSpPr>
          <p:cNvPr id="1883" name="Google Shape;1883;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5" name="Google Shape;1885;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6" name="Google Shape;1886;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7" name="Google Shape;1887;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8" name="Google Shape;1888;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9" name="Google Shape;1889;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5" name="Google Shape;1905;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6" name="Google Shape;1906;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7" name="Google Shape;1907;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8" name="Google Shape;1908;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9" name="Google Shape;1909;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0" name="Google Shape;1910;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1" name="Google Shape;1911;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2" name="Google Shape;1912;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3"/>
        <p:cNvGrpSpPr/>
        <p:nvPr/>
      </p:nvGrpSpPr>
      <p:grpSpPr>
        <a:xfrm>
          <a:off x="0" y="0"/>
          <a:ext cx="0" cy="0"/>
          <a:chOff x="0" y="0"/>
          <a:chExt cx="0" cy="0"/>
        </a:xfrm>
      </p:grpSpPr>
      <p:sp>
        <p:nvSpPr>
          <p:cNvPr id="1914" name="Google Shape;191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6" name="Google Shape;191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7" name="Google Shape;1917;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8" name="Google Shape;1918;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9" name="Google Shape;1919;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0" name="Google Shape;1920;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6" name="Google Shape;1936;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3" name="Google Shape;1943;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4"/>
        <p:cNvGrpSpPr/>
        <p:nvPr/>
      </p:nvGrpSpPr>
      <p:grpSpPr>
        <a:xfrm>
          <a:off x="0" y="0"/>
          <a:ext cx="0" cy="0"/>
          <a:chOff x="0" y="0"/>
          <a:chExt cx="0" cy="0"/>
        </a:xfrm>
      </p:grpSpPr>
      <p:sp>
        <p:nvSpPr>
          <p:cNvPr id="1945" name="Google Shape;1945;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7" name="Google Shape;1947;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8" name="Google Shape;1948;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9" name="Google Shape;1949;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0" name="Google Shape;1950;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7" name="Google Shape;1967;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4" name="Google Shape;1974;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5"/>
        <p:cNvGrpSpPr/>
        <p:nvPr/>
      </p:nvGrpSpPr>
      <p:grpSpPr>
        <a:xfrm>
          <a:off x="0" y="0"/>
          <a:ext cx="0" cy="0"/>
          <a:chOff x="0" y="0"/>
          <a:chExt cx="0" cy="0"/>
        </a:xfrm>
      </p:grpSpPr>
      <p:sp>
        <p:nvSpPr>
          <p:cNvPr id="1976" name="Google Shape;1976;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8" name="Google Shape;1978;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9" name="Google Shape;1979;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0" name="Google Shape;1980;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1" name="Google Shape;1981;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8" name="Google Shape;1998;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5" name="Google Shape;2005;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6"/>
        <p:cNvGrpSpPr/>
        <p:nvPr/>
      </p:nvGrpSpPr>
      <p:grpSpPr>
        <a:xfrm>
          <a:off x="0" y="0"/>
          <a:ext cx="0" cy="0"/>
          <a:chOff x="0" y="0"/>
          <a:chExt cx="0" cy="0"/>
        </a:xfrm>
      </p:grpSpPr>
      <p:pic>
        <p:nvPicPr>
          <p:cNvPr id="2007" name="Google Shape;2007;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8" name="Google Shape;2008;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9" name="Google Shape;2009;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0" name="Google Shape;2010;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1" name="Google Shape;2011;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2" name="Google Shape;2012;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3" name="Google Shape;2013;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4"/>
        <p:cNvGrpSpPr/>
        <p:nvPr/>
      </p:nvGrpSpPr>
      <p:grpSpPr>
        <a:xfrm>
          <a:off x="0" y="0"/>
          <a:ext cx="0" cy="0"/>
          <a:chOff x="0" y="0"/>
          <a:chExt cx="0" cy="0"/>
        </a:xfrm>
      </p:grpSpPr>
      <p:pic>
        <p:nvPicPr>
          <p:cNvPr id="2015" name="Google Shape;2015;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6" name="Google Shape;2016;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7" name="Google Shape;2017;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8" name="Google Shape;2018;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9" name="Google Shape;2019;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slideLayout" Target="../slideLayouts/slideLayout151.xml"/><Relationship Id="rId55" Type="http://schemas.openxmlformats.org/officeDocument/2006/relationships/slideLayout" Target="../slideLayouts/slideLayout156.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59" Type="http://schemas.openxmlformats.org/officeDocument/2006/relationships/theme" Target="../theme/theme3.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slideLayout" Target="../slideLayouts/slideLayout130.xml"/><Relationship Id="rId41" Type="http://schemas.openxmlformats.org/officeDocument/2006/relationships/slideLayout" Target="../slideLayouts/slideLayout142.xml"/><Relationship Id="rId54" Type="http://schemas.openxmlformats.org/officeDocument/2006/relationships/slideLayout" Target="../slideLayouts/slideLayout155.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3" Type="http://schemas.openxmlformats.org/officeDocument/2006/relationships/slideLayout" Target="../slideLayouts/slideLayout154.xml"/><Relationship Id="rId58" Type="http://schemas.openxmlformats.org/officeDocument/2006/relationships/slideLayout" Target="../slideLayouts/slideLayout159.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slideLayout" Target="../slideLayouts/slideLayout150.xml"/><Relationship Id="rId57" Type="http://schemas.openxmlformats.org/officeDocument/2006/relationships/slideLayout" Target="../slideLayouts/slideLayout158.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52" Type="http://schemas.openxmlformats.org/officeDocument/2006/relationships/slideLayout" Target="../slideLayouts/slideLayout153.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56" Type="http://schemas.openxmlformats.org/officeDocument/2006/relationships/slideLayout" Target="../slideLayouts/slideLayout157.xml"/><Relationship Id="rId8" Type="http://schemas.openxmlformats.org/officeDocument/2006/relationships/slideLayout" Target="../slideLayouts/slideLayout109.xml"/><Relationship Id="rId51" Type="http://schemas.openxmlformats.org/officeDocument/2006/relationships/slideLayout" Target="../slideLayouts/slideLayout152.xml"/><Relationship Id="rId3" Type="http://schemas.openxmlformats.org/officeDocument/2006/relationships/slideLayout" Target="../slideLayouts/slideLayout10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slideLayout" Target="../slideLayouts/slideLayout201.xml"/><Relationship Id="rId47" Type="http://schemas.openxmlformats.org/officeDocument/2006/relationships/slideLayout" Target="../slideLayouts/slideLayout206.xml"/><Relationship Id="rId50" Type="http://schemas.openxmlformats.org/officeDocument/2006/relationships/slideLayout" Target="../slideLayouts/slideLayout209.xml"/><Relationship Id="rId55" Type="http://schemas.openxmlformats.org/officeDocument/2006/relationships/slideLayout" Target="../slideLayouts/slideLayout214.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46" Type="http://schemas.openxmlformats.org/officeDocument/2006/relationships/slideLayout" Target="../slideLayouts/slideLayout205.xml"/><Relationship Id="rId59" Type="http://schemas.openxmlformats.org/officeDocument/2006/relationships/theme" Target="../theme/theme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41" Type="http://schemas.openxmlformats.org/officeDocument/2006/relationships/slideLayout" Target="../slideLayouts/slideLayout200.xml"/><Relationship Id="rId54" Type="http://schemas.openxmlformats.org/officeDocument/2006/relationships/slideLayout" Target="../slideLayouts/slideLayout213.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53" Type="http://schemas.openxmlformats.org/officeDocument/2006/relationships/slideLayout" Target="../slideLayouts/slideLayout212.xml"/><Relationship Id="rId58" Type="http://schemas.openxmlformats.org/officeDocument/2006/relationships/slideLayout" Target="../slideLayouts/slideLayout217.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49" Type="http://schemas.openxmlformats.org/officeDocument/2006/relationships/slideLayout" Target="../slideLayouts/slideLayout208.xml"/><Relationship Id="rId57" Type="http://schemas.openxmlformats.org/officeDocument/2006/relationships/slideLayout" Target="../slideLayouts/slideLayout216.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52" Type="http://schemas.openxmlformats.org/officeDocument/2006/relationships/slideLayout" Target="../slideLayouts/slideLayout211.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56" Type="http://schemas.openxmlformats.org/officeDocument/2006/relationships/slideLayout" Target="../slideLayouts/slideLayout215.xml"/><Relationship Id="rId8" Type="http://schemas.openxmlformats.org/officeDocument/2006/relationships/slideLayout" Target="../slideLayouts/slideLayout167.xml"/><Relationship Id="rId51" Type="http://schemas.openxmlformats.org/officeDocument/2006/relationships/slideLayout" Target="../slideLayouts/slideLayout210.xml"/><Relationship Id="rId3" Type="http://schemas.openxmlformats.org/officeDocument/2006/relationships/slideLayout" Target="../slideLayouts/slideLayout16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26" Type="http://schemas.openxmlformats.org/officeDocument/2006/relationships/slideLayout" Target="../slideLayouts/slideLayout243.xml"/><Relationship Id="rId39" Type="http://schemas.openxmlformats.org/officeDocument/2006/relationships/slideLayout" Target="../slideLayouts/slideLayout256.xml"/><Relationship Id="rId3" Type="http://schemas.openxmlformats.org/officeDocument/2006/relationships/slideLayout" Target="../slideLayouts/slideLayout220.xml"/><Relationship Id="rId21" Type="http://schemas.openxmlformats.org/officeDocument/2006/relationships/slideLayout" Target="../slideLayouts/slideLayout238.xml"/><Relationship Id="rId34" Type="http://schemas.openxmlformats.org/officeDocument/2006/relationships/slideLayout" Target="../slideLayouts/slideLayout251.xml"/><Relationship Id="rId42" Type="http://schemas.openxmlformats.org/officeDocument/2006/relationships/slideLayout" Target="../slideLayouts/slideLayout259.xml"/><Relationship Id="rId47" Type="http://schemas.openxmlformats.org/officeDocument/2006/relationships/slideLayout" Target="../slideLayouts/slideLayout264.xml"/><Relationship Id="rId50" Type="http://schemas.openxmlformats.org/officeDocument/2006/relationships/slideLayout" Target="../slideLayouts/slideLayout267.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5" Type="http://schemas.openxmlformats.org/officeDocument/2006/relationships/slideLayout" Target="../slideLayouts/slideLayout242.xml"/><Relationship Id="rId33" Type="http://schemas.openxmlformats.org/officeDocument/2006/relationships/slideLayout" Target="../slideLayouts/slideLayout250.xml"/><Relationship Id="rId38" Type="http://schemas.openxmlformats.org/officeDocument/2006/relationships/slideLayout" Target="../slideLayouts/slideLayout255.xml"/><Relationship Id="rId46" Type="http://schemas.openxmlformats.org/officeDocument/2006/relationships/slideLayout" Target="../slideLayouts/slideLayout263.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slideLayout" Target="../slideLayouts/slideLayout237.xml"/><Relationship Id="rId29" Type="http://schemas.openxmlformats.org/officeDocument/2006/relationships/slideLayout" Target="../slideLayouts/slideLayout246.xml"/><Relationship Id="rId41" Type="http://schemas.openxmlformats.org/officeDocument/2006/relationships/slideLayout" Target="../slideLayouts/slideLayout258.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24" Type="http://schemas.openxmlformats.org/officeDocument/2006/relationships/slideLayout" Target="../slideLayouts/slideLayout241.xml"/><Relationship Id="rId32" Type="http://schemas.openxmlformats.org/officeDocument/2006/relationships/slideLayout" Target="../slideLayouts/slideLayout249.xml"/><Relationship Id="rId37" Type="http://schemas.openxmlformats.org/officeDocument/2006/relationships/slideLayout" Target="../slideLayouts/slideLayout254.xml"/><Relationship Id="rId40" Type="http://schemas.openxmlformats.org/officeDocument/2006/relationships/slideLayout" Target="../slideLayouts/slideLayout257.xml"/><Relationship Id="rId45" Type="http://schemas.openxmlformats.org/officeDocument/2006/relationships/slideLayout" Target="../slideLayouts/slideLayout262.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23" Type="http://schemas.openxmlformats.org/officeDocument/2006/relationships/slideLayout" Target="../slideLayouts/slideLayout240.xml"/><Relationship Id="rId28" Type="http://schemas.openxmlformats.org/officeDocument/2006/relationships/slideLayout" Target="../slideLayouts/slideLayout245.xml"/><Relationship Id="rId36" Type="http://schemas.openxmlformats.org/officeDocument/2006/relationships/slideLayout" Target="../slideLayouts/slideLayout253.xml"/><Relationship Id="rId49" Type="http://schemas.openxmlformats.org/officeDocument/2006/relationships/slideLayout" Target="../slideLayouts/slideLayout266.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31" Type="http://schemas.openxmlformats.org/officeDocument/2006/relationships/slideLayout" Target="../slideLayouts/slideLayout248.xml"/><Relationship Id="rId44" Type="http://schemas.openxmlformats.org/officeDocument/2006/relationships/slideLayout" Target="../slideLayouts/slideLayout261.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 Id="rId22" Type="http://schemas.openxmlformats.org/officeDocument/2006/relationships/slideLayout" Target="../slideLayouts/slideLayout239.xml"/><Relationship Id="rId27" Type="http://schemas.openxmlformats.org/officeDocument/2006/relationships/slideLayout" Target="../slideLayouts/slideLayout244.xml"/><Relationship Id="rId30" Type="http://schemas.openxmlformats.org/officeDocument/2006/relationships/slideLayout" Target="../slideLayouts/slideLayout247.xml"/><Relationship Id="rId35" Type="http://schemas.openxmlformats.org/officeDocument/2006/relationships/slideLayout" Target="../slideLayouts/slideLayout252.xml"/><Relationship Id="rId43" Type="http://schemas.openxmlformats.org/officeDocument/2006/relationships/slideLayout" Target="../slideLayouts/slideLayout260.xml"/><Relationship Id="rId48" Type="http://schemas.openxmlformats.org/officeDocument/2006/relationships/slideLayout" Target="../slideLayouts/slideLayout265.xml"/><Relationship Id="rId8" Type="http://schemas.openxmlformats.org/officeDocument/2006/relationships/slideLayout" Target="../slideLayouts/slideLayout225.xml"/><Relationship Id="rId5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9" Type="http://schemas.openxmlformats.org/officeDocument/2006/relationships/slideLayout" Target="../slideLayouts/slideLayout306.xml"/><Relationship Id="rId3" Type="http://schemas.openxmlformats.org/officeDocument/2006/relationships/slideLayout" Target="../slideLayouts/slideLayout270.xml"/><Relationship Id="rId21" Type="http://schemas.openxmlformats.org/officeDocument/2006/relationships/slideLayout" Target="../slideLayouts/slideLayout288.xml"/><Relationship Id="rId34" Type="http://schemas.openxmlformats.org/officeDocument/2006/relationships/slideLayout" Target="../slideLayouts/slideLayout301.xml"/><Relationship Id="rId42" Type="http://schemas.openxmlformats.org/officeDocument/2006/relationships/slideLayout" Target="../slideLayouts/slideLayout309.xml"/><Relationship Id="rId47" Type="http://schemas.openxmlformats.org/officeDocument/2006/relationships/slideLayout" Target="../slideLayouts/slideLayout314.xml"/><Relationship Id="rId50" Type="http://schemas.openxmlformats.org/officeDocument/2006/relationships/slideLayout" Target="../slideLayouts/slideLayout317.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38" Type="http://schemas.openxmlformats.org/officeDocument/2006/relationships/slideLayout" Target="../slideLayouts/slideLayout305.xml"/><Relationship Id="rId46" Type="http://schemas.openxmlformats.org/officeDocument/2006/relationships/slideLayout" Target="../slideLayouts/slideLayout313.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41" Type="http://schemas.openxmlformats.org/officeDocument/2006/relationships/slideLayout" Target="../slideLayouts/slideLayout308.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37" Type="http://schemas.openxmlformats.org/officeDocument/2006/relationships/slideLayout" Target="../slideLayouts/slideLayout304.xml"/><Relationship Id="rId40" Type="http://schemas.openxmlformats.org/officeDocument/2006/relationships/slideLayout" Target="../slideLayouts/slideLayout307.xml"/><Relationship Id="rId45" Type="http://schemas.openxmlformats.org/officeDocument/2006/relationships/slideLayout" Target="../slideLayouts/slideLayout312.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36" Type="http://schemas.openxmlformats.org/officeDocument/2006/relationships/slideLayout" Target="../slideLayouts/slideLayout303.xml"/><Relationship Id="rId49" Type="http://schemas.openxmlformats.org/officeDocument/2006/relationships/slideLayout" Target="../slideLayouts/slideLayout316.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4" Type="http://schemas.openxmlformats.org/officeDocument/2006/relationships/slideLayout" Target="../slideLayouts/slideLayout311.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slideLayout" Target="../slideLayouts/slideLayout302.xml"/><Relationship Id="rId43" Type="http://schemas.openxmlformats.org/officeDocument/2006/relationships/slideLayout" Target="../slideLayouts/slideLayout310.xml"/><Relationship Id="rId48" Type="http://schemas.openxmlformats.org/officeDocument/2006/relationships/slideLayout" Target="../slideLayouts/slideLayout315.xml"/><Relationship Id="rId8" Type="http://schemas.openxmlformats.org/officeDocument/2006/relationships/slideLayout" Target="../slideLayouts/slideLayout275.xml"/><Relationship Id="rId5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47" Type="http://schemas.openxmlformats.org/officeDocument/2006/relationships/slideLayout" Target="../slideLayouts/slideLayout364.xml"/><Relationship Id="rId50" Type="http://schemas.openxmlformats.org/officeDocument/2006/relationships/slideLayout" Target="../slideLayouts/slideLayout367.xml"/><Relationship Id="rId55" Type="http://schemas.openxmlformats.org/officeDocument/2006/relationships/slideLayout" Target="../slideLayouts/slideLayout372.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slideLayout" Target="../slideLayouts/slideLayout363.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29" Type="http://schemas.openxmlformats.org/officeDocument/2006/relationships/slideLayout" Target="../slideLayouts/slideLayout346.xml"/><Relationship Id="rId41" Type="http://schemas.openxmlformats.org/officeDocument/2006/relationships/slideLayout" Target="../slideLayouts/slideLayout358.xml"/><Relationship Id="rId54" Type="http://schemas.openxmlformats.org/officeDocument/2006/relationships/slideLayout" Target="../slideLayouts/slideLayout371.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53" Type="http://schemas.openxmlformats.org/officeDocument/2006/relationships/slideLayout" Target="../slideLayouts/slideLayout370.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49" Type="http://schemas.openxmlformats.org/officeDocument/2006/relationships/slideLayout" Target="../slideLayouts/slideLayout366.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52" Type="http://schemas.openxmlformats.org/officeDocument/2006/relationships/slideLayout" Target="../slideLayouts/slideLayout369.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slideLayout" Target="../slideLayouts/slideLayout360.xml"/><Relationship Id="rId48" Type="http://schemas.openxmlformats.org/officeDocument/2006/relationships/slideLayout" Target="../slideLayouts/slideLayout365.xml"/><Relationship Id="rId56" Type="http://schemas.openxmlformats.org/officeDocument/2006/relationships/theme" Target="../theme/theme7.xml"/><Relationship Id="rId8" Type="http://schemas.openxmlformats.org/officeDocument/2006/relationships/slideLayout" Target="../slideLayouts/slideLayout325.xml"/><Relationship Id="rId51" Type="http://schemas.openxmlformats.org/officeDocument/2006/relationships/slideLayout" Target="../slideLayouts/slideLayout368.xml"/><Relationship Id="rId3" Type="http://schemas.openxmlformats.org/officeDocument/2006/relationships/slideLayout" Target="../slideLayouts/slideLayout3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D5F079"/>
            </a:gs>
            <a:gs pos="100000">
              <a:srgbClr val="90AA37"/>
            </a:gs>
          </a:gsLst>
          <a:lin ang="5400012" scaled="0"/>
        </a:gradFill>
        <a:effectLst/>
      </p:bgPr>
    </p:bg>
    <p:spTree>
      <p:nvGrpSpPr>
        <p:cNvPr id="1" name="Shape 1020"/>
        <p:cNvGrpSpPr/>
        <p:nvPr/>
      </p:nvGrpSpPr>
      <p:grpSpPr>
        <a:xfrm>
          <a:off x="0" y="0"/>
          <a:ext cx="0" cy="0"/>
          <a:chOff x="0" y="0"/>
          <a:chExt cx="0" cy="0"/>
        </a:xfrm>
      </p:grpSpPr>
      <p:sp>
        <p:nvSpPr>
          <p:cNvPr id="1021" name="Google Shape;1021;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0"/>
        <p:cNvGrpSpPr/>
        <p:nvPr/>
      </p:nvGrpSpPr>
      <p:grpSpPr>
        <a:xfrm>
          <a:off x="0" y="0"/>
          <a:ext cx="0" cy="0"/>
          <a:chOff x="0" y="0"/>
          <a:chExt cx="0" cy="0"/>
        </a:xfrm>
      </p:grpSpPr>
      <p:sp>
        <p:nvSpPr>
          <p:cNvPr id="2031" name="Google Shape;2031;p10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 id="2147483798" r:id="rId50"/>
    <p:sldLayoutId id="2147483799" r:id="rId51"/>
    <p:sldLayoutId id="2147483800" r:id="rId52"/>
    <p:sldLayoutId id="2147483801" r:id="rId53"/>
    <p:sldLayoutId id="2147483802" r:id="rId54"/>
    <p:sldLayoutId id="2147483803" r:id="rId55"/>
    <p:sldLayoutId id="2147483804" r:id="rId56"/>
    <p:sldLayoutId id="2147483805" r:id="rId57"/>
    <p:sldLayoutId id="2147483806" r:id="rId5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96"/>
        <p:cNvGrpSpPr/>
        <p:nvPr/>
      </p:nvGrpSpPr>
      <p:grpSpPr>
        <a:xfrm>
          <a:off x="0" y="0"/>
          <a:ext cx="0" cy="0"/>
          <a:chOff x="0" y="0"/>
          <a:chExt cx="0" cy="0"/>
        </a:xfrm>
      </p:grpSpPr>
      <p:sp>
        <p:nvSpPr>
          <p:cNvPr id="3097" name="Google Shape;3097;p1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defRPr>
            </a:lvl1pPr>
            <a:lvl2pPr lvl="1" algn="r" rtl="0">
              <a:buNone/>
              <a:defRPr sz="600">
                <a:solidFill>
                  <a:srgbClr val="000000"/>
                </a:solidFill>
              </a:defRPr>
            </a:lvl2pPr>
            <a:lvl3pPr lvl="2" algn="r" rtl="0">
              <a:buNone/>
              <a:defRPr sz="600">
                <a:solidFill>
                  <a:srgbClr val="000000"/>
                </a:solidFill>
              </a:defRPr>
            </a:lvl3pPr>
            <a:lvl4pPr lvl="3" algn="r" rtl="0">
              <a:buNone/>
              <a:defRPr sz="600">
                <a:solidFill>
                  <a:srgbClr val="000000"/>
                </a:solidFill>
              </a:defRPr>
            </a:lvl4pPr>
            <a:lvl5pPr lvl="4" algn="r" rtl="0">
              <a:buNone/>
              <a:defRPr sz="600">
                <a:solidFill>
                  <a:srgbClr val="000000"/>
                </a:solidFill>
              </a:defRPr>
            </a:lvl5pPr>
            <a:lvl6pPr lvl="5" algn="r" rtl="0">
              <a:buNone/>
              <a:defRPr sz="600">
                <a:solidFill>
                  <a:srgbClr val="000000"/>
                </a:solidFill>
              </a:defRPr>
            </a:lvl6pPr>
            <a:lvl7pPr lvl="6" algn="r" rtl="0">
              <a:buNone/>
              <a:defRPr sz="600">
                <a:solidFill>
                  <a:srgbClr val="000000"/>
                </a:solidFill>
              </a:defRPr>
            </a:lvl7pPr>
            <a:lvl8pPr lvl="7" algn="r" rtl="0">
              <a:buNone/>
              <a:defRPr sz="600">
                <a:solidFill>
                  <a:srgbClr val="000000"/>
                </a:solidFill>
              </a:defRPr>
            </a:lvl8pPr>
            <a:lvl9pPr lvl="8" algn="r"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 id="2147483839" r:id="rId33"/>
    <p:sldLayoutId id="2147483840" r:id="rId34"/>
    <p:sldLayoutId id="2147483841" r:id="rId35"/>
    <p:sldLayoutId id="2147483842" r:id="rId36"/>
    <p:sldLayoutId id="2147483843" r:id="rId37"/>
    <p:sldLayoutId id="2147483844" r:id="rId38"/>
    <p:sldLayoutId id="2147483845" r:id="rId39"/>
    <p:sldLayoutId id="2147483846" r:id="rId40"/>
    <p:sldLayoutId id="2147483847" r:id="rId41"/>
    <p:sldLayoutId id="2147483848" r:id="rId42"/>
    <p:sldLayoutId id="2147483849" r:id="rId43"/>
    <p:sldLayoutId id="2147483850" r:id="rId44"/>
    <p:sldLayoutId id="2147483851" r:id="rId45"/>
    <p:sldLayoutId id="2147483852" r:id="rId46"/>
    <p:sldLayoutId id="2147483853" r:id="rId47"/>
    <p:sldLayoutId id="2147483854" r:id="rId48"/>
    <p:sldLayoutId id="2147483855" r:id="rId49"/>
    <p:sldLayoutId id="2147483856" r:id="rId50"/>
    <p:sldLayoutId id="2147483857" r:id="rId51"/>
    <p:sldLayoutId id="2147483858" r:id="rId52"/>
    <p:sldLayoutId id="2147483859" r:id="rId53"/>
    <p:sldLayoutId id="2147483860" r:id="rId54"/>
    <p:sldLayoutId id="2147483861" r:id="rId55"/>
    <p:sldLayoutId id="2147483862" r:id="rId56"/>
    <p:sldLayoutId id="2147483863" r:id="rId57"/>
    <p:sldLayoutId id="2147483864" r:id="rId5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D5F079"/>
            </a:gs>
            <a:gs pos="100000">
              <a:srgbClr val="90AA37"/>
            </a:gs>
          </a:gsLst>
          <a:lin ang="5400012" scaled="0"/>
        </a:gradFill>
        <a:effectLst/>
      </p:bgPr>
    </p:bg>
    <p:spTree>
      <p:nvGrpSpPr>
        <p:cNvPr id="1" name="Shape 4162"/>
        <p:cNvGrpSpPr/>
        <p:nvPr/>
      </p:nvGrpSpPr>
      <p:grpSpPr>
        <a:xfrm>
          <a:off x="0" y="0"/>
          <a:ext cx="0" cy="0"/>
          <a:chOff x="0" y="0"/>
          <a:chExt cx="0" cy="0"/>
        </a:xfrm>
      </p:grpSpPr>
      <p:sp>
        <p:nvSpPr>
          <p:cNvPr id="4163" name="Google Shape;4163;p2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170"/>
        <p:cNvGrpSpPr/>
        <p:nvPr/>
      </p:nvGrpSpPr>
      <p:grpSpPr>
        <a:xfrm>
          <a:off x="0" y="0"/>
          <a:ext cx="0" cy="0"/>
          <a:chOff x="0" y="0"/>
          <a:chExt cx="0" cy="0"/>
        </a:xfrm>
      </p:grpSpPr>
      <p:sp>
        <p:nvSpPr>
          <p:cNvPr id="5171" name="Google Shape;5171;p2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49" r:id="rId35"/>
    <p:sldLayoutId id="2147483950" r:id="rId36"/>
    <p:sldLayoutId id="2147483951" r:id="rId37"/>
    <p:sldLayoutId id="2147483952" r:id="rId38"/>
    <p:sldLayoutId id="2147483953" r:id="rId39"/>
    <p:sldLayoutId id="2147483954" r:id="rId40"/>
    <p:sldLayoutId id="2147483955" r:id="rId41"/>
    <p:sldLayoutId id="2147483956" r:id="rId42"/>
    <p:sldLayoutId id="2147483957" r:id="rId43"/>
    <p:sldLayoutId id="2147483958" r:id="rId44"/>
    <p:sldLayoutId id="2147483959" r:id="rId45"/>
    <p:sldLayoutId id="2147483960" r:id="rId46"/>
    <p:sldLayoutId id="2147483961" r:id="rId47"/>
    <p:sldLayoutId id="2147483962" r:id="rId48"/>
    <p:sldLayoutId id="2147483963" r:id="rId49"/>
    <p:sldLayoutId id="2147483964" r:id="rId50"/>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7"/>
        <p:cNvGrpSpPr/>
        <p:nvPr/>
      </p:nvGrpSpPr>
      <p:grpSpPr>
        <a:xfrm>
          <a:off x="0" y="0"/>
          <a:ext cx="0" cy="0"/>
          <a:chOff x="0" y="0"/>
          <a:chExt cx="0" cy="0"/>
        </a:xfrm>
      </p:grpSpPr>
      <p:sp>
        <p:nvSpPr>
          <p:cNvPr id="6178" name="Google Shape;6178;p324"/>
          <p:cNvSpPr txBox="1">
            <a:spLocks noGrp="1"/>
          </p:cNvSpPr>
          <p:nvPr>
            <p:ph type="sldNum" idx="12"/>
          </p:nvPr>
        </p:nvSpPr>
        <p:spPr>
          <a:xfrm>
            <a:off x="8607659" y="495119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 id="2147483982" r:id="rId18"/>
    <p:sldLayoutId id="2147483983" r:id="rId19"/>
    <p:sldLayoutId id="2147483984" r:id="rId20"/>
    <p:sldLayoutId id="2147483985" r:id="rId21"/>
    <p:sldLayoutId id="2147483986" r:id="rId22"/>
    <p:sldLayoutId id="2147483987" r:id="rId23"/>
    <p:sldLayoutId id="2147483988" r:id="rId24"/>
    <p:sldLayoutId id="2147483989" r:id="rId25"/>
    <p:sldLayoutId id="2147483990" r:id="rId26"/>
    <p:sldLayoutId id="2147483991" r:id="rId27"/>
    <p:sldLayoutId id="2147483992" r:id="rId28"/>
    <p:sldLayoutId id="2147483993" r:id="rId29"/>
    <p:sldLayoutId id="2147483994" r:id="rId30"/>
    <p:sldLayoutId id="2147483995" r:id="rId31"/>
    <p:sldLayoutId id="2147483996" r:id="rId32"/>
    <p:sldLayoutId id="2147483997" r:id="rId33"/>
    <p:sldLayoutId id="2147483998" r:id="rId34"/>
    <p:sldLayoutId id="2147483999" r:id="rId35"/>
    <p:sldLayoutId id="2147484000" r:id="rId36"/>
    <p:sldLayoutId id="2147484001" r:id="rId37"/>
    <p:sldLayoutId id="2147484002" r:id="rId38"/>
    <p:sldLayoutId id="2147484003" r:id="rId39"/>
    <p:sldLayoutId id="2147484004" r:id="rId40"/>
    <p:sldLayoutId id="2147484005" r:id="rId41"/>
    <p:sldLayoutId id="2147484006" r:id="rId42"/>
    <p:sldLayoutId id="2147484007" r:id="rId43"/>
    <p:sldLayoutId id="2147484008" r:id="rId44"/>
    <p:sldLayoutId id="2147484009" r:id="rId45"/>
    <p:sldLayoutId id="2147484010" r:id="rId46"/>
    <p:sldLayoutId id="2147484011" r:id="rId47"/>
    <p:sldLayoutId id="2147484012" r:id="rId48"/>
    <p:sldLayoutId id="2147484013" r:id="rId49"/>
    <p:sldLayoutId id="2147484014" r:id="rId50"/>
    <p:sldLayoutId id="2147484015" r:id="rId51"/>
    <p:sldLayoutId id="2147484016" r:id="rId52"/>
    <p:sldLayoutId id="2147484017" r:id="rId53"/>
    <p:sldLayoutId id="2147484018" r:id="rId54"/>
    <p:sldLayoutId id="2147484019" r:id="rId55"/>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69.xml"/></Relationships>
</file>

<file path=ppt/slides/_rels/slide12.xml.rels><?xml version="1.0" encoding="UTF-8" standalone="yes"?>
<Relationships xmlns="http://schemas.openxmlformats.org/package/2006/relationships"><Relationship Id="rId3" Type="http://schemas.openxmlformats.org/officeDocument/2006/relationships/hyperlink" Target="https://www.vox.com/recode/2019/5/21/18634505/baltimore-ransom-robbinhood-mayor-jack-young-hackers"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hyperlink" Target="https://www.scientificamerican.com/article/hurricane-damaged-air-force-base-has-an-opportunity-to-rebuild-for-resilienc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app.com/story/news/health/2019/12/13/hackensack-meridian-ransom-hackers-cyber-attack-hospitals/2638701001/"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7.xml"/></Relationships>
</file>

<file path=ppt/slides/_rels/slide46.xml.rels><?xml version="1.0" encoding="UTF-8" standalone="yes"?>
<Relationships xmlns="http://schemas.openxmlformats.org/package/2006/relationships"><Relationship Id="rId3" Type="http://schemas.openxmlformats.org/officeDocument/2006/relationships/hyperlink" Target="http://www.youtube.com/watch?v=X8epHwf0Heo" TargetMode="External"/><Relationship Id="rId2" Type="http://schemas.openxmlformats.org/officeDocument/2006/relationships/notesSlide" Target="../notesSlides/notesSlide46.xml"/><Relationship Id="rId1" Type="http://schemas.openxmlformats.org/officeDocument/2006/relationships/slideLayout" Target="../slideLayouts/slideLayout153.xml"/><Relationship Id="rId4" Type="http://schemas.openxmlformats.org/officeDocument/2006/relationships/image" Target="../media/image62.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6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31"/>
        <p:cNvGrpSpPr/>
        <p:nvPr/>
      </p:nvGrpSpPr>
      <p:grpSpPr>
        <a:xfrm>
          <a:off x="0" y="0"/>
          <a:ext cx="0" cy="0"/>
          <a:chOff x="0" y="0"/>
          <a:chExt cx="0" cy="0"/>
        </a:xfrm>
      </p:grpSpPr>
      <p:sp>
        <p:nvSpPr>
          <p:cNvPr id="7232" name="Google Shape;7232;p380"/>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5. 1 Archiving and Logging Data</a:t>
            </a:r>
            <a:endParaRPr/>
          </a:p>
        </p:txBody>
      </p:sp>
      <p:sp>
        <p:nvSpPr>
          <p:cNvPr id="7233" name="Google Shape;7233;p380"/>
          <p:cNvSpPr txBox="1">
            <a:spLocks noGrp="1"/>
          </p:cNvSpPr>
          <p:nvPr>
            <p:ph type="title" idx="2"/>
          </p:nvPr>
        </p:nvSpPr>
        <p:spPr>
          <a:xfrm>
            <a:off x="274350" y="16002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Backups and Restoring </a:t>
            </a:r>
            <a:br>
              <a:rPr lang="en"/>
            </a:br>
            <a:r>
              <a:rPr lang="en"/>
              <a:t>Data with </a:t>
            </a:r>
            <a:r>
              <a:rPr lang="en" b="1">
                <a:latin typeface="Inconsolata"/>
                <a:ea typeface="Inconsolata"/>
                <a:cs typeface="Inconsolata"/>
                <a:sym typeface="Inconsolata"/>
              </a:rPr>
              <a:t>tar</a:t>
            </a:r>
            <a:endParaRPr b="1">
              <a:latin typeface="Inconsolata"/>
              <a:ea typeface="Inconsolata"/>
              <a:cs typeface="Inconsolata"/>
              <a:sym typeface="Inconsolat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46"/>
        <p:cNvGrpSpPr/>
        <p:nvPr/>
      </p:nvGrpSpPr>
      <p:grpSpPr>
        <a:xfrm>
          <a:off x="0" y="0"/>
          <a:ext cx="0" cy="0"/>
          <a:chOff x="0" y="0"/>
          <a:chExt cx="0" cy="0"/>
        </a:xfrm>
      </p:grpSpPr>
      <p:sp>
        <p:nvSpPr>
          <p:cNvPr id="7347" name="Google Shape;7347;p389"/>
          <p:cNvSpPr txBox="1">
            <a:spLocks noGrp="1"/>
          </p:cNvSpPr>
          <p:nvPr>
            <p:ph type="title"/>
          </p:nvPr>
        </p:nvSpPr>
        <p:spPr>
          <a:xfrm>
            <a:off x="274350" y="17061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a:t>
            </a:r>
            <a:br>
              <a:rPr lang="en"/>
            </a:br>
            <a:r>
              <a:rPr lang="en"/>
              <a:t> the </a:t>
            </a:r>
            <a:r>
              <a:rPr lang="en" b="1">
                <a:latin typeface="Inconsolata"/>
                <a:ea typeface="Inconsolata"/>
                <a:cs typeface="Inconsolata"/>
                <a:sym typeface="Inconsolata"/>
              </a:rPr>
              <a:t>tar</a:t>
            </a:r>
            <a:r>
              <a:rPr lang="en"/>
              <a:t> Command</a:t>
            </a:r>
            <a:endParaRPr/>
          </a:p>
        </p:txBody>
      </p:sp>
      <p:sp>
        <p:nvSpPr>
          <p:cNvPr id="7348" name="Google Shape;7348;p3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7349" name="Google Shape;7349;p38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53"/>
        <p:cNvGrpSpPr/>
        <p:nvPr/>
      </p:nvGrpSpPr>
      <p:grpSpPr>
        <a:xfrm>
          <a:off x="0" y="0"/>
          <a:ext cx="0" cy="0"/>
          <a:chOff x="0" y="0"/>
          <a:chExt cx="0" cy="0"/>
        </a:xfrm>
      </p:grpSpPr>
      <p:sp>
        <p:nvSpPr>
          <p:cNvPr id="7354" name="Google Shape;7354;p3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7355" name="Google Shape;7355;p390"/>
          <p:cNvSpPr/>
          <p:nvPr/>
        </p:nvSpPr>
        <p:spPr>
          <a:xfrm>
            <a:off x="0" y="0"/>
            <a:ext cx="9144000" cy="5143500"/>
          </a:xfrm>
          <a:prstGeom prst="rect">
            <a:avLst/>
          </a:prstGeom>
          <a:gradFill>
            <a:gsLst>
              <a:gs pos="0">
                <a:srgbClr val="AAEBF2"/>
              </a:gs>
              <a:gs pos="100000">
                <a:srgbClr val="1AA0A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390"/>
          <p:cNvSpPr txBox="1"/>
          <p:nvPr/>
        </p:nvSpPr>
        <p:spPr>
          <a:xfrm>
            <a:off x="0" y="1328125"/>
            <a:ext cx="5177100" cy="26808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a:ea typeface="Roboto"/>
                <a:cs typeface="Roboto"/>
                <a:sym typeface="Roboto"/>
              </a:rPr>
              <a:t>Cyber professionals </a:t>
            </a:r>
            <a:br>
              <a:rPr lang="en" sz="2400">
                <a:solidFill>
                  <a:schemeClr val="dk1"/>
                </a:solidFill>
                <a:latin typeface="Roboto"/>
                <a:ea typeface="Roboto"/>
                <a:cs typeface="Roboto"/>
                <a:sym typeface="Roboto"/>
              </a:rPr>
            </a:br>
            <a:r>
              <a:rPr lang="en" sz="2400">
                <a:solidFill>
                  <a:schemeClr val="dk1"/>
                </a:solidFill>
                <a:latin typeface="Roboto"/>
                <a:ea typeface="Roboto"/>
                <a:cs typeface="Roboto"/>
                <a:sym typeface="Roboto"/>
              </a:rPr>
              <a:t>must ensure that data is always protected against threats of data loss and interruptions caused by attacks or natural disasters.</a:t>
            </a:r>
            <a:endParaRPr sz="3200">
              <a:solidFill>
                <a:schemeClr val="dk1"/>
              </a:solidFill>
              <a:latin typeface="Roboto"/>
              <a:ea typeface="Roboto"/>
              <a:cs typeface="Roboto"/>
              <a:sym typeface="Roboto"/>
            </a:endParaRPr>
          </a:p>
        </p:txBody>
      </p:sp>
      <p:pic>
        <p:nvPicPr>
          <p:cNvPr id="7357" name="Google Shape;7357;p390"/>
          <p:cNvPicPr preferRelativeResize="0"/>
          <p:nvPr/>
        </p:nvPicPr>
        <p:blipFill>
          <a:blip r:embed="rId3">
            <a:alphaModFix/>
          </a:blip>
          <a:stretch>
            <a:fillRect/>
          </a:stretch>
        </p:blipFill>
        <p:spPr>
          <a:xfrm>
            <a:off x="3497463" y="1210850"/>
            <a:ext cx="6512088" cy="2680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357"/>
                                        </p:tgtEl>
                                        <p:attrNameLst>
                                          <p:attrName>style.visibility</p:attrName>
                                        </p:attrNameLst>
                                      </p:cBhvr>
                                      <p:to>
                                        <p:strVal val="visible"/>
                                      </p:to>
                                    </p:set>
                                    <p:anim calcmode="lin" valueType="num">
                                      <p:cBhvr additive="base">
                                        <p:cTn id="7" dur="1600"/>
                                        <p:tgtEl>
                                          <p:spTgt spid="735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61"/>
        <p:cNvGrpSpPr/>
        <p:nvPr/>
      </p:nvGrpSpPr>
      <p:grpSpPr>
        <a:xfrm>
          <a:off x="0" y="0"/>
          <a:ext cx="0" cy="0"/>
          <a:chOff x="0" y="0"/>
          <a:chExt cx="0" cy="0"/>
        </a:xfrm>
      </p:grpSpPr>
      <p:sp>
        <p:nvSpPr>
          <p:cNvPr id="7362" name="Google Shape;7362;p391"/>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3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Ensuring Availability of Data</a:t>
            </a:r>
            <a:endParaRPr>
              <a:solidFill>
                <a:schemeClr val="dk1"/>
              </a:solidFill>
            </a:endParaRPr>
          </a:p>
          <a:p>
            <a:pPr marL="0" lvl="0" indent="0" algn="l" rtl="0">
              <a:spcBef>
                <a:spcPts val="0"/>
              </a:spcBef>
              <a:spcAft>
                <a:spcPts val="0"/>
              </a:spcAft>
              <a:buNone/>
            </a:pPr>
            <a:endParaRPr/>
          </a:p>
        </p:txBody>
      </p:sp>
      <p:sp>
        <p:nvSpPr>
          <p:cNvPr id="7364" name="Google Shape;7364;p3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7365" name="Google Shape;7365;p3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latin typeface="Roboto"/>
                <a:ea typeface="Roboto"/>
                <a:cs typeface="Roboto"/>
                <a:sym typeface="Roboto"/>
                <a:hlinkClick r:id="rId3"/>
              </a:rPr>
              <a:t>vox.com</a:t>
            </a:r>
            <a:endParaRPr>
              <a:latin typeface="Roboto"/>
              <a:ea typeface="Roboto"/>
              <a:cs typeface="Roboto"/>
              <a:sym typeface="Roboto"/>
            </a:endParaRPr>
          </a:p>
        </p:txBody>
      </p:sp>
      <p:sp>
        <p:nvSpPr>
          <p:cNvPr id="7366" name="Google Shape;7366;p39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When important institutions are under threat, data must remain available. </a:t>
            </a:r>
            <a:endParaRPr/>
          </a:p>
        </p:txBody>
      </p:sp>
      <p:pic>
        <p:nvPicPr>
          <p:cNvPr id="7367" name="Google Shape;7367;p391"/>
          <p:cNvPicPr preferRelativeResize="0"/>
          <p:nvPr/>
        </p:nvPicPr>
        <p:blipFill>
          <a:blip r:embed="rId4">
            <a:alphaModFix/>
          </a:blip>
          <a:stretch>
            <a:fillRect/>
          </a:stretch>
        </p:blipFill>
        <p:spPr>
          <a:xfrm>
            <a:off x="3136958" y="1471863"/>
            <a:ext cx="5504118" cy="3134975"/>
          </a:xfrm>
          <a:prstGeom prst="rect">
            <a:avLst/>
          </a:prstGeom>
          <a:noFill/>
          <a:ln>
            <a:noFill/>
          </a:ln>
          <a:effectLst>
            <a:outerShdw blurRad="157163" dist="9525" algn="bl" rotWithShape="0">
              <a:srgbClr val="000000">
                <a:alpha val="29000"/>
              </a:srgbClr>
            </a:outerShdw>
          </a:effectLst>
        </p:spPr>
      </p:pic>
      <p:sp>
        <p:nvSpPr>
          <p:cNvPr id="7368" name="Google Shape;7368;p391"/>
          <p:cNvSpPr/>
          <p:nvPr/>
        </p:nvSpPr>
        <p:spPr>
          <a:xfrm>
            <a:off x="460950" y="1500363"/>
            <a:ext cx="2773200" cy="2773200"/>
          </a:xfrm>
          <a:prstGeom prst="ellipse">
            <a:avLst/>
          </a:prstGeom>
          <a:solidFill>
            <a:srgbClr val="FF0000">
              <a:alpha val="71520"/>
            </a:srgbClr>
          </a:solidFill>
          <a:ln>
            <a:noFill/>
          </a:ln>
        </p:spPr>
        <p:txBody>
          <a:bodyPr spcFirstLastPara="1" wrap="square" lIns="0" tIns="182875" rIns="0" bIns="0" anchor="ctr" anchorCtr="0">
            <a:noAutofit/>
          </a:bodyPr>
          <a:lstStyle/>
          <a:p>
            <a:pPr marL="0" lvl="0" indent="0" algn="ctr" rtl="0">
              <a:spcBef>
                <a:spcPts val="0"/>
              </a:spcBef>
              <a:spcAft>
                <a:spcPts val="0"/>
              </a:spcAft>
              <a:buNone/>
            </a:pPr>
            <a:r>
              <a:rPr lang="en" sz="1700">
                <a:solidFill>
                  <a:srgbClr val="FFFFFF"/>
                </a:solidFill>
                <a:latin typeface="Roboto"/>
                <a:ea typeface="Roboto"/>
                <a:cs typeface="Roboto"/>
                <a:sym typeface="Roboto"/>
              </a:rPr>
              <a:t>In 2019, hackers seized important government </a:t>
            </a:r>
            <a:br>
              <a:rPr lang="en" sz="1700">
                <a:solidFill>
                  <a:srgbClr val="FFFFFF"/>
                </a:solidFill>
                <a:latin typeface="Roboto"/>
                <a:ea typeface="Roboto"/>
                <a:cs typeface="Roboto"/>
                <a:sym typeface="Roboto"/>
              </a:rPr>
            </a:br>
            <a:r>
              <a:rPr lang="en" sz="1700">
                <a:solidFill>
                  <a:srgbClr val="FFFFFF"/>
                </a:solidFill>
                <a:latin typeface="Roboto"/>
                <a:ea typeface="Roboto"/>
                <a:cs typeface="Roboto"/>
                <a:sym typeface="Roboto"/>
              </a:rPr>
              <a:t>machines during </a:t>
            </a:r>
            <a:br>
              <a:rPr lang="en" sz="1700">
                <a:solidFill>
                  <a:srgbClr val="FFFFFF"/>
                </a:solidFill>
                <a:latin typeface="Roboto"/>
                <a:ea typeface="Roboto"/>
                <a:cs typeface="Roboto"/>
                <a:sym typeface="Roboto"/>
              </a:rPr>
            </a:br>
            <a:r>
              <a:rPr lang="en" sz="1700">
                <a:solidFill>
                  <a:srgbClr val="FFFFFF"/>
                </a:solidFill>
                <a:latin typeface="Roboto"/>
                <a:ea typeface="Roboto"/>
                <a:cs typeface="Roboto"/>
                <a:sym typeface="Roboto"/>
              </a:rPr>
              <a:t>a ransomware</a:t>
            </a:r>
            <a:br>
              <a:rPr lang="en" sz="1700">
                <a:solidFill>
                  <a:srgbClr val="FFFFFF"/>
                </a:solidFill>
                <a:latin typeface="Roboto"/>
                <a:ea typeface="Roboto"/>
                <a:cs typeface="Roboto"/>
                <a:sym typeface="Roboto"/>
              </a:rPr>
            </a:br>
            <a:r>
              <a:rPr lang="en" sz="1700">
                <a:solidFill>
                  <a:srgbClr val="FFFFFF"/>
                </a:solidFill>
                <a:latin typeface="Roboto"/>
                <a:ea typeface="Roboto"/>
                <a:cs typeface="Roboto"/>
                <a:sym typeface="Roboto"/>
              </a:rPr>
              <a:t>Attack in </a:t>
            </a:r>
            <a:r>
              <a:rPr lang="en" sz="1700">
                <a:solidFill>
                  <a:schemeClr val="lt1"/>
                </a:solidFill>
                <a:latin typeface="Roboto"/>
                <a:ea typeface="Roboto"/>
                <a:cs typeface="Roboto"/>
                <a:sym typeface="Roboto"/>
              </a:rPr>
              <a:t>Baltimore, Maryland</a:t>
            </a:r>
            <a:r>
              <a:rPr lang="en" sz="1700">
                <a:solidFill>
                  <a:srgbClr val="FFFFFF"/>
                </a:solidFill>
                <a:latin typeface="Roboto"/>
                <a:ea typeface="Roboto"/>
                <a:cs typeface="Roboto"/>
                <a:sym typeface="Roboto"/>
              </a:rPr>
              <a:t>. </a:t>
            </a:r>
            <a:endParaRPr sz="1700">
              <a:solidFill>
                <a:srgbClr val="FFFFFF"/>
              </a:solidFill>
              <a:latin typeface="Roboto"/>
              <a:ea typeface="Roboto"/>
              <a:cs typeface="Roboto"/>
              <a:sym typeface="Roboto"/>
            </a:endParaRPr>
          </a:p>
          <a:p>
            <a:pPr marL="0" lvl="0" indent="0" algn="ctr" rtl="0">
              <a:spcBef>
                <a:spcPts val="0"/>
              </a:spcBef>
              <a:spcAft>
                <a:spcPts val="0"/>
              </a:spcAft>
              <a:buNone/>
            </a:pPr>
            <a:endParaRPr sz="1700">
              <a:solidFill>
                <a:srgbClr val="FFFFFF"/>
              </a:solidFill>
              <a:latin typeface="Roboto"/>
              <a:ea typeface="Roboto"/>
              <a:cs typeface="Roboto"/>
              <a:sym typeface="Roboto"/>
            </a:endParaRPr>
          </a:p>
        </p:txBody>
      </p:sp>
      <p:cxnSp>
        <p:nvCxnSpPr>
          <p:cNvPr id="7369" name="Google Shape;7369;p3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70" name="Google Shape;7370;p3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7371" name="Google Shape;7371;p391"/>
          <p:cNvGrpSpPr/>
          <p:nvPr/>
        </p:nvGrpSpPr>
        <p:grpSpPr>
          <a:xfrm>
            <a:off x="3136950" y="1267525"/>
            <a:ext cx="5504280" cy="232856"/>
            <a:chOff x="283370" y="1680647"/>
            <a:chExt cx="4761900" cy="200100"/>
          </a:xfrm>
        </p:grpSpPr>
        <p:sp>
          <p:nvSpPr>
            <p:cNvPr id="7372" name="Google Shape;7372;p391"/>
            <p:cNvSpPr/>
            <p:nvPr/>
          </p:nvSpPr>
          <p:spPr>
            <a:xfrm>
              <a:off x="283370" y="1680647"/>
              <a:ext cx="4761900" cy="200100"/>
            </a:xfrm>
            <a:prstGeom prst="round2SameRect">
              <a:avLst>
                <a:gd name="adj1" fmla="val 1666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391"/>
            <p:cNvSpPr/>
            <p:nvPr/>
          </p:nvSpPr>
          <p:spPr>
            <a:xfrm>
              <a:off x="350750" y="1739300"/>
              <a:ext cx="82800" cy="82800"/>
            </a:xfrm>
            <a:prstGeom prst="ellips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391"/>
            <p:cNvSpPr/>
            <p:nvPr/>
          </p:nvSpPr>
          <p:spPr>
            <a:xfrm>
              <a:off x="462575" y="1739300"/>
              <a:ext cx="82800" cy="828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391"/>
            <p:cNvSpPr/>
            <p:nvPr/>
          </p:nvSpPr>
          <p:spPr>
            <a:xfrm>
              <a:off x="574400" y="1739300"/>
              <a:ext cx="82800" cy="82800"/>
            </a:xfrm>
            <a:prstGeom prst="ellipse">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79"/>
        <p:cNvGrpSpPr/>
        <p:nvPr/>
      </p:nvGrpSpPr>
      <p:grpSpPr>
        <a:xfrm>
          <a:off x="0" y="0"/>
          <a:ext cx="0" cy="0"/>
          <a:chOff x="0" y="0"/>
          <a:chExt cx="0" cy="0"/>
        </a:xfrm>
      </p:grpSpPr>
      <p:sp>
        <p:nvSpPr>
          <p:cNvPr id="7380" name="Google Shape;7380;p392"/>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81" name="Google Shape;7381;p3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382" name="Google Shape;7382;p3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83" name="Google Shape;7383;p3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Ensuring Availability of Data</a:t>
            </a:r>
            <a:endParaRPr>
              <a:solidFill>
                <a:schemeClr val="dk1"/>
              </a:solidFill>
            </a:endParaRPr>
          </a:p>
          <a:p>
            <a:pPr marL="0" lvl="0" indent="0" algn="l" rtl="0">
              <a:spcBef>
                <a:spcPts val="0"/>
              </a:spcBef>
              <a:spcAft>
                <a:spcPts val="0"/>
              </a:spcAft>
              <a:buNone/>
            </a:pPr>
            <a:endParaRPr/>
          </a:p>
        </p:txBody>
      </p:sp>
      <p:sp>
        <p:nvSpPr>
          <p:cNvPr id="7384" name="Google Shape;7384;p3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7385" name="Google Shape;7385;p39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When important institutions are under threat, data must remain available. </a:t>
            </a:r>
            <a:endParaRPr/>
          </a:p>
        </p:txBody>
      </p:sp>
      <p:sp>
        <p:nvSpPr>
          <p:cNvPr id="7386" name="Google Shape;7386;p39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i="1" u="sng">
                <a:solidFill>
                  <a:schemeClr val="hlink"/>
                </a:solidFill>
                <a:hlinkClick r:id="rId3"/>
              </a:rPr>
              <a:t>Source</a:t>
            </a:r>
            <a:endParaRPr i="1"/>
          </a:p>
        </p:txBody>
      </p:sp>
      <p:pic>
        <p:nvPicPr>
          <p:cNvPr id="7387" name="Google Shape;7387;p392"/>
          <p:cNvPicPr preferRelativeResize="0"/>
          <p:nvPr/>
        </p:nvPicPr>
        <p:blipFill rotWithShape="1">
          <a:blip r:embed="rId4">
            <a:alphaModFix/>
          </a:blip>
          <a:srcRect l="8003" t="9546" b="13156"/>
          <a:stretch/>
        </p:blipFill>
        <p:spPr>
          <a:xfrm>
            <a:off x="3136950" y="1500375"/>
            <a:ext cx="5504275" cy="3699874"/>
          </a:xfrm>
          <a:prstGeom prst="rect">
            <a:avLst/>
          </a:prstGeom>
          <a:noFill/>
          <a:ln>
            <a:noFill/>
          </a:ln>
          <a:effectLst>
            <a:outerShdw blurRad="157163" dist="9525" algn="bl" rotWithShape="0">
              <a:srgbClr val="000000">
                <a:alpha val="21000"/>
              </a:srgbClr>
            </a:outerShdw>
          </a:effectLst>
        </p:spPr>
      </p:pic>
      <p:grpSp>
        <p:nvGrpSpPr>
          <p:cNvPr id="7388" name="Google Shape;7388;p392"/>
          <p:cNvGrpSpPr/>
          <p:nvPr/>
        </p:nvGrpSpPr>
        <p:grpSpPr>
          <a:xfrm>
            <a:off x="3136950" y="1267525"/>
            <a:ext cx="5504280" cy="232856"/>
            <a:chOff x="283370" y="1680647"/>
            <a:chExt cx="4761900" cy="200100"/>
          </a:xfrm>
        </p:grpSpPr>
        <p:sp>
          <p:nvSpPr>
            <p:cNvPr id="7389" name="Google Shape;7389;p392"/>
            <p:cNvSpPr/>
            <p:nvPr/>
          </p:nvSpPr>
          <p:spPr>
            <a:xfrm>
              <a:off x="283370" y="1680647"/>
              <a:ext cx="4761900" cy="200100"/>
            </a:xfrm>
            <a:prstGeom prst="round2SameRect">
              <a:avLst>
                <a:gd name="adj1" fmla="val 1666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392"/>
            <p:cNvSpPr/>
            <p:nvPr/>
          </p:nvSpPr>
          <p:spPr>
            <a:xfrm>
              <a:off x="350750" y="1739300"/>
              <a:ext cx="82800" cy="82800"/>
            </a:xfrm>
            <a:prstGeom prst="ellips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392"/>
            <p:cNvSpPr/>
            <p:nvPr/>
          </p:nvSpPr>
          <p:spPr>
            <a:xfrm>
              <a:off x="462575" y="1739300"/>
              <a:ext cx="82800" cy="828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392"/>
            <p:cNvSpPr/>
            <p:nvPr/>
          </p:nvSpPr>
          <p:spPr>
            <a:xfrm>
              <a:off x="574400" y="1739300"/>
              <a:ext cx="82800" cy="82800"/>
            </a:xfrm>
            <a:prstGeom prst="ellipse">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392"/>
          <p:cNvSpPr/>
          <p:nvPr/>
        </p:nvSpPr>
        <p:spPr>
          <a:xfrm>
            <a:off x="487975" y="1727125"/>
            <a:ext cx="2882400" cy="2882400"/>
          </a:xfrm>
          <a:prstGeom prst="ellipse">
            <a:avLst/>
          </a:prstGeom>
          <a:solidFill>
            <a:srgbClr val="EEFF41">
              <a:alpha val="7095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In 2019, Hurricane Michael caused massive flooding, destroying homes, businesses, and strategic defense data at Tyndall Air Force Base. </a:t>
            </a:r>
            <a:endParaRPr sz="17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7397"/>
        <p:cNvGrpSpPr/>
        <p:nvPr/>
      </p:nvGrpSpPr>
      <p:grpSpPr>
        <a:xfrm>
          <a:off x="0" y="0"/>
          <a:ext cx="0" cy="0"/>
          <a:chOff x="0" y="0"/>
          <a:chExt cx="0" cy="0"/>
        </a:xfrm>
      </p:grpSpPr>
      <p:sp>
        <p:nvSpPr>
          <p:cNvPr id="7398" name="Google Shape;7398;p393"/>
          <p:cNvSpPr/>
          <p:nvPr/>
        </p:nvSpPr>
        <p:spPr>
          <a:xfrm>
            <a:off x="431625"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393"/>
          <p:cNvSpPr/>
          <p:nvPr/>
        </p:nvSpPr>
        <p:spPr>
          <a:xfrm>
            <a:off x="2547375"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393"/>
          <p:cNvSpPr/>
          <p:nvPr/>
        </p:nvSpPr>
        <p:spPr>
          <a:xfrm>
            <a:off x="4644450"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393"/>
          <p:cNvSpPr/>
          <p:nvPr/>
        </p:nvSpPr>
        <p:spPr>
          <a:xfrm>
            <a:off x="6758800"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3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Backing Up Data</a:t>
            </a:r>
            <a:endParaRPr>
              <a:solidFill>
                <a:schemeClr val="dk1"/>
              </a:solidFill>
            </a:endParaRPr>
          </a:p>
        </p:txBody>
      </p:sp>
      <p:sp>
        <p:nvSpPr>
          <p:cNvPr id="7403" name="Google Shape;7403;p39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System administrators backup data</a:t>
            </a:r>
            <a:r>
              <a:rPr lang="en" b="1">
                <a:solidFill>
                  <a:schemeClr val="dk1"/>
                </a:solidFill>
              </a:rPr>
              <a:t> </a:t>
            </a:r>
            <a:r>
              <a:rPr lang="en">
                <a:solidFill>
                  <a:schemeClr val="dk1"/>
                </a:solidFill>
              </a:rPr>
              <a:t>so organizations can quickly recover lost assets and quickly restore systems.</a:t>
            </a:r>
            <a:endParaRPr/>
          </a:p>
        </p:txBody>
      </p:sp>
      <p:sp>
        <p:nvSpPr>
          <p:cNvPr id="7404" name="Google Shape;7404;p3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7405" name="Google Shape;7405;p393"/>
          <p:cNvPicPr preferRelativeResize="0"/>
          <p:nvPr/>
        </p:nvPicPr>
        <p:blipFill>
          <a:blip r:embed="rId3">
            <a:alphaModFix/>
          </a:blip>
          <a:stretch>
            <a:fillRect/>
          </a:stretch>
        </p:blipFill>
        <p:spPr>
          <a:xfrm>
            <a:off x="152400" y="1486275"/>
            <a:ext cx="8839199" cy="3025417"/>
          </a:xfrm>
          <a:prstGeom prst="rect">
            <a:avLst/>
          </a:prstGeom>
          <a:noFill/>
          <a:ln>
            <a:noFill/>
          </a:ln>
        </p:spPr>
      </p:pic>
      <p:sp>
        <p:nvSpPr>
          <p:cNvPr id="7406" name="Google Shape;7406;p393"/>
          <p:cNvSpPr txBox="1">
            <a:spLocks noGrp="1"/>
          </p:cNvSpPr>
          <p:nvPr>
            <p:ph type="subTitle" idx="1"/>
          </p:nvPr>
        </p:nvSpPr>
        <p:spPr>
          <a:xfrm>
            <a:off x="673800" y="2235925"/>
            <a:ext cx="1731300" cy="132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A hard drive </a:t>
            </a:r>
            <a:r>
              <a:rPr lang="en" sz="1400" b="1" dirty="0">
                <a:solidFill>
                  <a:schemeClr val="dk1"/>
                </a:solidFill>
                <a:latin typeface="Roboto"/>
                <a:ea typeface="Roboto"/>
                <a:cs typeface="Roboto"/>
                <a:sym typeface="Roboto"/>
              </a:rPr>
              <a:t>backup </a:t>
            </a:r>
            <a:r>
              <a:rPr lang="en" sz="1400" dirty="0">
                <a:solidFill>
                  <a:schemeClr val="dk1"/>
                </a:solidFill>
                <a:latin typeface="Roboto"/>
                <a:ea typeface="Roboto"/>
                <a:cs typeface="Roboto"/>
                <a:sym typeface="Roboto"/>
              </a:rPr>
              <a:t>is a saved version of files on a disk at a given point. </a:t>
            </a:r>
            <a:endParaRPr sz="1400" dirty="0">
              <a:latin typeface="Roboto Light"/>
              <a:ea typeface="Roboto Light"/>
              <a:cs typeface="Roboto Light"/>
              <a:sym typeface="Roboto Light"/>
            </a:endParaRPr>
          </a:p>
        </p:txBody>
      </p:sp>
      <p:sp>
        <p:nvSpPr>
          <p:cNvPr id="7407" name="Google Shape;7407;p393"/>
          <p:cNvSpPr txBox="1">
            <a:spLocks noGrp="1"/>
          </p:cNvSpPr>
          <p:nvPr>
            <p:ph type="subTitle" idx="2"/>
          </p:nvPr>
        </p:nvSpPr>
        <p:spPr>
          <a:xfrm>
            <a:off x="2770875" y="2259475"/>
            <a:ext cx="17313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A backup saves every single file on your system and copies it to a safe secondary place. </a:t>
            </a:r>
            <a:endParaRPr sz="1400" dirty="0">
              <a:solidFill>
                <a:schemeClr val="dk1"/>
              </a:solidFill>
              <a:latin typeface="Roboto Light"/>
              <a:ea typeface="Roboto Light"/>
              <a:cs typeface="Roboto Light"/>
              <a:sym typeface="Roboto Light"/>
            </a:endParaRPr>
          </a:p>
        </p:txBody>
      </p:sp>
      <p:sp>
        <p:nvSpPr>
          <p:cNvPr id="7408" name="Google Shape;7408;p393"/>
          <p:cNvSpPr txBox="1">
            <a:spLocks noGrp="1"/>
          </p:cNvSpPr>
          <p:nvPr>
            <p:ph type="subTitle" idx="3"/>
          </p:nvPr>
        </p:nvSpPr>
        <p:spPr>
          <a:xfrm>
            <a:off x="4867950" y="2320975"/>
            <a:ext cx="1731300" cy="115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Roboto"/>
                <a:ea typeface="Roboto"/>
                <a:cs typeface="Roboto"/>
                <a:sym typeface="Roboto"/>
              </a:rPr>
              <a:t>Backups are generally completed hourly or daily.</a:t>
            </a:r>
            <a:endParaRPr sz="1600" dirty="0">
              <a:latin typeface="Roboto Light"/>
              <a:ea typeface="Roboto Light"/>
              <a:cs typeface="Roboto Light"/>
              <a:sym typeface="Roboto Light"/>
            </a:endParaRPr>
          </a:p>
        </p:txBody>
      </p:sp>
      <p:sp>
        <p:nvSpPr>
          <p:cNvPr id="7409" name="Google Shape;7409;p393"/>
          <p:cNvSpPr txBox="1">
            <a:spLocks noGrp="1"/>
          </p:cNvSpPr>
          <p:nvPr>
            <p:ph type="subTitle" idx="4"/>
          </p:nvPr>
        </p:nvSpPr>
        <p:spPr>
          <a:xfrm>
            <a:off x="6965025" y="2179675"/>
            <a:ext cx="1731300" cy="144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Roboto"/>
                <a:ea typeface="Roboto"/>
                <a:cs typeface="Roboto"/>
                <a:sym typeface="Roboto"/>
              </a:rPr>
              <a:t>Performing regular backups is </a:t>
            </a:r>
            <a:br>
              <a:rPr lang="en" dirty="0">
                <a:solidFill>
                  <a:schemeClr val="dk1"/>
                </a:solidFill>
                <a:latin typeface="Roboto"/>
                <a:ea typeface="Roboto"/>
                <a:cs typeface="Roboto"/>
                <a:sym typeface="Roboto"/>
              </a:rPr>
            </a:br>
            <a:r>
              <a:rPr lang="en" dirty="0">
                <a:solidFill>
                  <a:schemeClr val="dk1"/>
                </a:solidFill>
                <a:latin typeface="Roboto"/>
                <a:ea typeface="Roboto"/>
                <a:cs typeface="Roboto"/>
                <a:sym typeface="Roboto"/>
              </a:rPr>
              <a:t>a top priority for organizations. </a:t>
            </a:r>
            <a:endParaRPr sz="1600" dirty="0">
              <a:solidFill>
                <a:schemeClr val="dk1"/>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13"/>
        <p:cNvGrpSpPr/>
        <p:nvPr/>
      </p:nvGrpSpPr>
      <p:grpSpPr>
        <a:xfrm>
          <a:off x="0" y="0"/>
          <a:ext cx="0" cy="0"/>
          <a:chOff x="0" y="0"/>
          <a:chExt cx="0" cy="0"/>
        </a:xfrm>
      </p:grpSpPr>
      <p:sp>
        <p:nvSpPr>
          <p:cNvPr id="7414" name="Google Shape;7414;p394"/>
          <p:cNvSpPr/>
          <p:nvPr/>
        </p:nvSpPr>
        <p:spPr>
          <a:xfrm>
            <a:off x="-41825" y="4286250"/>
            <a:ext cx="9168600" cy="857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15" name="Google Shape;7415;p394"/>
          <p:cNvPicPr preferRelativeResize="0"/>
          <p:nvPr/>
        </p:nvPicPr>
        <p:blipFill>
          <a:blip r:embed="rId3">
            <a:alphaModFix/>
          </a:blip>
          <a:stretch>
            <a:fillRect/>
          </a:stretch>
        </p:blipFill>
        <p:spPr>
          <a:xfrm>
            <a:off x="480525" y="2569575"/>
            <a:ext cx="7516349" cy="2573925"/>
          </a:xfrm>
          <a:prstGeom prst="rect">
            <a:avLst/>
          </a:prstGeom>
          <a:noFill/>
          <a:ln>
            <a:noFill/>
          </a:ln>
        </p:spPr>
      </p:pic>
      <p:sp>
        <p:nvSpPr>
          <p:cNvPr id="7416" name="Google Shape;7416;p3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Types of Backups</a:t>
            </a:r>
            <a:endParaRPr>
              <a:solidFill>
                <a:schemeClr val="dk1"/>
              </a:solidFill>
            </a:endParaRPr>
          </a:p>
          <a:p>
            <a:pPr marL="0" lvl="0" indent="0" algn="l" rtl="0">
              <a:spcBef>
                <a:spcPts val="0"/>
              </a:spcBef>
              <a:spcAft>
                <a:spcPts val="0"/>
              </a:spcAft>
              <a:buNone/>
            </a:pPr>
            <a:endParaRPr/>
          </a:p>
        </p:txBody>
      </p:sp>
      <p:sp>
        <p:nvSpPr>
          <p:cNvPr id="7417" name="Google Shape;7417;p39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There are three different types of backup: full, incremental, and differential. </a:t>
            </a:r>
            <a:endParaRPr/>
          </a:p>
        </p:txBody>
      </p:sp>
      <p:sp>
        <p:nvSpPr>
          <p:cNvPr id="7418" name="Google Shape;7418;p394"/>
          <p:cNvSpPr txBox="1">
            <a:spLocks noGrp="1"/>
          </p:cNvSpPr>
          <p:nvPr>
            <p:ph type="body" idx="3"/>
          </p:nvPr>
        </p:nvSpPr>
        <p:spPr>
          <a:xfrm>
            <a:off x="175" y="1284250"/>
            <a:ext cx="4555500" cy="1612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b="1">
                <a:highlight>
                  <a:srgbClr val="FFFF00"/>
                </a:highlight>
              </a:rPr>
              <a:t>Full backups</a:t>
            </a:r>
            <a:r>
              <a:rPr lang="en" sz="1500"/>
              <a:t> are more reliable and offer complete restoration , but require large storage space. </a:t>
            </a:r>
            <a:endParaRPr sz="1500"/>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800"/>
              </a:spcAft>
              <a:buNone/>
            </a:pPr>
            <a:endParaRPr/>
          </a:p>
        </p:txBody>
      </p:sp>
      <p:sp>
        <p:nvSpPr>
          <p:cNvPr id="7419" name="Google Shape;7419;p394"/>
          <p:cNvSpPr txBox="1">
            <a:spLocks noGrp="1"/>
          </p:cNvSpPr>
          <p:nvPr>
            <p:ph type="body" idx="3"/>
          </p:nvPr>
        </p:nvSpPr>
        <p:spPr>
          <a:xfrm>
            <a:off x="4555725" y="1284250"/>
            <a:ext cx="4555500" cy="21447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sz="1500" b="1">
                <a:highlight>
                  <a:srgbClr val="00FF00"/>
                </a:highlight>
              </a:rPr>
              <a:t>Incremental </a:t>
            </a:r>
            <a:r>
              <a:rPr lang="en" sz="1500"/>
              <a:t>and </a:t>
            </a:r>
            <a:r>
              <a:rPr lang="en" sz="1500" b="1">
                <a:highlight>
                  <a:srgbClr val="00FF00"/>
                </a:highlight>
              </a:rPr>
              <a:t>differential backups</a:t>
            </a:r>
            <a:r>
              <a:rPr lang="en" sz="1500"/>
              <a:t> include only data that changed since the last full or incremental backup. They are fast and use less disk space. </a:t>
            </a:r>
            <a:endParaRPr sz="1600"/>
          </a:p>
        </p:txBody>
      </p:sp>
      <p:pic>
        <p:nvPicPr>
          <p:cNvPr id="7420" name="Google Shape;7420;p394"/>
          <p:cNvPicPr preferRelativeResize="0"/>
          <p:nvPr/>
        </p:nvPicPr>
        <p:blipFill>
          <a:blip r:embed="rId4">
            <a:alphaModFix/>
          </a:blip>
          <a:stretch>
            <a:fillRect/>
          </a:stretch>
        </p:blipFill>
        <p:spPr>
          <a:xfrm>
            <a:off x="4286263" y="1183050"/>
            <a:ext cx="827470" cy="3662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24"/>
        <p:cNvGrpSpPr/>
        <p:nvPr/>
      </p:nvGrpSpPr>
      <p:grpSpPr>
        <a:xfrm>
          <a:off x="0" y="0"/>
          <a:ext cx="0" cy="0"/>
          <a:chOff x="0" y="0"/>
          <a:chExt cx="0" cy="0"/>
        </a:xfrm>
      </p:grpSpPr>
      <p:sp>
        <p:nvSpPr>
          <p:cNvPr id="7425" name="Google Shape;7425;p39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Performing a Backup</a:t>
            </a:r>
            <a:endParaRPr/>
          </a:p>
        </p:txBody>
      </p:sp>
      <p:sp>
        <p:nvSpPr>
          <p:cNvPr id="7426" name="Google Shape;7426;p3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7427" name="Google Shape;7427;p39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31"/>
        <p:cNvGrpSpPr/>
        <p:nvPr/>
      </p:nvGrpSpPr>
      <p:grpSpPr>
        <a:xfrm>
          <a:off x="0" y="0"/>
          <a:ext cx="0" cy="0"/>
          <a:chOff x="0" y="0"/>
          <a:chExt cx="0" cy="0"/>
        </a:xfrm>
      </p:grpSpPr>
      <p:pic>
        <p:nvPicPr>
          <p:cNvPr id="7432" name="Google Shape;7432;p396"/>
          <p:cNvPicPr preferRelativeResize="0"/>
          <p:nvPr/>
        </p:nvPicPr>
        <p:blipFill>
          <a:blip r:embed="rId3">
            <a:alphaModFix/>
          </a:blip>
          <a:stretch>
            <a:fillRect/>
          </a:stretch>
        </p:blipFill>
        <p:spPr>
          <a:xfrm>
            <a:off x="-12300" y="-50"/>
            <a:ext cx="9168600" cy="5143500"/>
          </a:xfrm>
          <a:prstGeom prst="rect">
            <a:avLst/>
          </a:prstGeom>
          <a:noFill/>
          <a:ln>
            <a:noFill/>
          </a:ln>
        </p:spPr>
      </p:pic>
      <p:sp>
        <p:nvSpPr>
          <p:cNvPr id="7433" name="Google Shape;7433;p3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latin typeface="Inconsolata"/>
                <a:ea typeface="Inconsolata"/>
                <a:cs typeface="Inconsolata"/>
                <a:sym typeface="Inconsolata"/>
              </a:rPr>
              <a:t>tar</a:t>
            </a:r>
            <a:endParaRPr b="1">
              <a:latin typeface="Inconsolata"/>
              <a:ea typeface="Inconsolata"/>
              <a:cs typeface="Inconsolata"/>
              <a:sym typeface="Inconsolata"/>
            </a:endParaRPr>
          </a:p>
        </p:txBody>
      </p:sp>
      <p:sp>
        <p:nvSpPr>
          <p:cNvPr id="7434" name="Google Shape;7434;p3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7435" name="Google Shape;7435;p39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The </a:t>
            </a:r>
            <a:r>
              <a:rPr lang="en" b="1">
                <a:latin typeface="Inconsolata"/>
                <a:ea typeface="Inconsolata"/>
                <a:cs typeface="Inconsolata"/>
                <a:sym typeface="Inconsolata"/>
              </a:rPr>
              <a:t>tar</a:t>
            </a:r>
            <a:r>
              <a:rPr lang="en" b="1"/>
              <a:t> </a:t>
            </a:r>
            <a:r>
              <a:rPr lang="en"/>
              <a:t>command</a:t>
            </a:r>
            <a:r>
              <a:rPr lang="en">
                <a:solidFill>
                  <a:schemeClr val="dk1"/>
                </a:solidFill>
              </a:rPr>
              <a:t> is a Linux utility that system </a:t>
            </a:r>
            <a:br>
              <a:rPr lang="en">
                <a:solidFill>
                  <a:schemeClr val="dk1"/>
                </a:solidFill>
              </a:rPr>
            </a:br>
            <a:r>
              <a:rPr lang="en">
                <a:solidFill>
                  <a:schemeClr val="dk1"/>
                </a:solidFill>
              </a:rPr>
              <a:t>administrators use to create a backup. </a:t>
            </a:r>
            <a:endParaRPr>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latin typeface="Inconsolata"/>
                <a:ea typeface="Inconsolata"/>
                <a:cs typeface="Inconsolata"/>
                <a:sym typeface="Inconsolata"/>
              </a:rPr>
              <a:t>tar</a:t>
            </a:r>
            <a:r>
              <a:rPr lang="en" b="1">
                <a:solidFill>
                  <a:schemeClr val="dk1"/>
                </a:solidFill>
              </a:rPr>
              <a:t> (tape archive) </a:t>
            </a:r>
            <a:r>
              <a:rPr lang="en">
                <a:solidFill>
                  <a:schemeClr val="dk1"/>
                </a:solidFill>
              </a:rPr>
              <a:t>takes files we want to </a:t>
            </a:r>
            <a:br>
              <a:rPr lang="en">
                <a:solidFill>
                  <a:schemeClr val="dk1"/>
                </a:solidFill>
              </a:rPr>
            </a:br>
            <a:r>
              <a:rPr lang="en">
                <a:solidFill>
                  <a:schemeClr val="dk1"/>
                </a:solidFill>
              </a:rPr>
              <a:t>back up and creates an archive of them.</a:t>
            </a:r>
            <a:endParaRPr/>
          </a:p>
        </p:txBody>
      </p:sp>
      <p:cxnSp>
        <p:nvCxnSpPr>
          <p:cNvPr id="7436" name="Google Shape;7436;p3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37" name="Google Shape;7437;p396"/>
          <p:cNvSpPr/>
          <p:nvPr/>
        </p:nvSpPr>
        <p:spPr>
          <a:xfrm>
            <a:off x="1352550" y="2336875"/>
            <a:ext cx="2804400" cy="8106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396"/>
          <p:cNvSpPr txBox="1">
            <a:spLocks noGrp="1"/>
          </p:cNvSpPr>
          <p:nvPr>
            <p:ph type="subTitle" idx="1"/>
          </p:nvPr>
        </p:nvSpPr>
        <p:spPr>
          <a:xfrm>
            <a:off x="12225" y="2464800"/>
            <a:ext cx="4485300" cy="3648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endParaRPr dirty="0">
              <a:latin typeface="Roboto"/>
              <a:ea typeface="Roboto"/>
              <a:cs typeface="Roboto"/>
              <a:sym typeface="Roboto"/>
            </a:endParaRPr>
          </a:p>
          <a:p>
            <a:pPr marL="0" lvl="0" indent="0" algn="l" rtl="0">
              <a:lnSpc>
                <a:spcPct val="115000"/>
              </a:lnSpc>
              <a:spcBef>
                <a:spcPts val="0"/>
              </a:spcBef>
              <a:spcAft>
                <a:spcPts val="0"/>
              </a:spcAft>
              <a:buNone/>
            </a:pPr>
            <a:r>
              <a:rPr lang="en" sz="1400" dirty="0">
                <a:latin typeface="Roboto"/>
                <a:ea typeface="Roboto"/>
                <a:cs typeface="Roboto"/>
                <a:sym typeface="Roboto"/>
              </a:rPr>
              <a:t>An archive is a special file that contains a concatenation </a:t>
            </a:r>
            <a:br>
              <a:rPr lang="en" sz="1400" dirty="0">
                <a:latin typeface="Roboto"/>
                <a:ea typeface="Roboto"/>
                <a:cs typeface="Roboto"/>
                <a:sym typeface="Roboto"/>
              </a:rPr>
            </a:br>
            <a:r>
              <a:rPr lang="en" sz="1400" dirty="0">
                <a:latin typeface="Roboto"/>
                <a:ea typeface="Roboto"/>
                <a:cs typeface="Roboto"/>
                <a:sym typeface="Roboto"/>
              </a:rPr>
              <a:t>of files and directories.</a:t>
            </a:r>
            <a:endParaRPr sz="1400" dirty="0">
              <a:latin typeface="Roboto"/>
              <a:ea typeface="Roboto"/>
              <a:cs typeface="Roboto"/>
              <a:sym typeface="Roboto"/>
            </a:endParaRPr>
          </a:p>
        </p:txBody>
      </p:sp>
      <p:sp>
        <p:nvSpPr>
          <p:cNvPr id="7439" name="Google Shape;7439;p396"/>
          <p:cNvSpPr/>
          <p:nvPr/>
        </p:nvSpPr>
        <p:spPr>
          <a:xfrm>
            <a:off x="1352550" y="3297925"/>
            <a:ext cx="32289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396"/>
          <p:cNvSpPr txBox="1">
            <a:spLocks noGrp="1"/>
          </p:cNvSpPr>
          <p:nvPr>
            <p:ph type="subTitle" idx="2"/>
          </p:nvPr>
        </p:nvSpPr>
        <p:spPr>
          <a:xfrm>
            <a:off x="-12225" y="3300350"/>
            <a:ext cx="48939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400" dirty="0">
                <a:latin typeface="Roboto"/>
                <a:ea typeface="Roboto"/>
                <a:cs typeface="Roboto"/>
                <a:sym typeface="Roboto"/>
              </a:rPr>
              <a:t>Archives created with </a:t>
            </a:r>
            <a:r>
              <a:rPr lang="en" sz="1400" dirty="0">
                <a:latin typeface="Inconsolata"/>
                <a:ea typeface="Inconsolata"/>
                <a:cs typeface="Inconsolata"/>
                <a:sym typeface="Inconsolata"/>
              </a:rPr>
              <a:t>tar</a:t>
            </a:r>
            <a:r>
              <a:rPr lang="en" sz="1400" dirty="0">
                <a:latin typeface="Roboto"/>
                <a:ea typeface="Roboto"/>
                <a:cs typeface="Roboto"/>
                <a:sym typeface="Roboto"/>
              </a:rPr>
              <a:t> are called </a:t>
            </a:r>
            <a:br>
              <a:rPr lang="en" sz="1400" dirty="0">
                <a:latin typeface="Roboto"/>
                <a:ea typeface="Roboto"/>
                <a:cs typeface="Roboto"/>
                <a:sym typeface="Roboto"/>
              </a:rPr>
            </a:br>
            <a:r>
              <a:rPr lang="en" sz="1400" dirty="0">
                <a:latin typeface="Roboto"/>
                <a:ea typeface="Roboto"/>
                <a:cs typeface="Roboto"/>
                <a:sym typeface="Roboto"/>
              </a:rPr>
              <a:t>Tarballs and use the extension </a:t>
            </a:r>
            <a:r>
              <a:rPr lang="en" sz="1400" dirty="0">
                <a:latin typeface="Inconsolata"/>
                <a:ea typeface="Inconsolata"/>
                <a:cs typeface="Inconsolata"/>
                <a:sym typeface="Inconsolata"/>
              </a:rPr>
              <a:t>.tar</a:t>
            </a:r>
            <a:r>
              <a:rPr lang="en" sz="1400" dirty="0">
                <a:latin typeface="Roboto"/>
                <a:ea typeface="Roboto"/>
                <a:cs typeface="Roboto"/>
                <a:sym typeface="Roboto"/>
              </a:rPr>
              <a:t>.</a:t>
            </a:r>
            <a:endParaRPr sz="1400" dirty="0">
              <a:latin typeface="Roboto"/>
              <a:ea typeface="Roboto"/>
              <a:cs typeface="Roboto"/>
              <a:sym typeface="Roboto"/>
            </a:endParaRPr>
          </a:p>
        </p:txBody>
      </p:sp>
      <p:pic>
        <p:nvPicPr>
          <p:cNvPr id="7441" name="Google Shape;7441;p396"/>
          <p:cNvPicPr preferRelativeResize="0"/>
          <p:nvPr/>
        </p:nvPicPr>
        <p:blipFill rotWithShape="1">
          <a:blip r:embed="rId4">
            <a:alphaModFix amt="56000"/>
          </a:blip>
          <a:srcRect t="1830" b="1830"/>
          <a:stretch/>
        </p:blipFill>
        <p:spPr>
          <a:xfrm>
            <a:off x="429768" y="2469611"/>
            <a:ext cx="785567" cy="606900"/>
          </a:xfrm>
          <a:prstGeom prst="rect">
            <a:avLst/>
          </a:prstGeom>
          <a:noFill/>
          <a:ln>
            <a:noFill/>
          </a:ln>
        </p:spPr>
      </p:pic>
      <p:pic>
        <p:nvPicPr>
          <p:cNvPr id="7442" name="Google Shape;7442;p396"/>
          <p:cNvPicPr preferRelativeResize="0"/>
          <p:nvPr/>
        </p:nvPicPr>
        <p:blipFill rotWithShape="1">
          <a:blip r:embed="rId4">
            <a:alphaModFix amt="56000"/>
          </a:blip>
          <a:srcRect t="1830" b="1830"/>
          <a:stretch/>
        </p:blipFill>
        <p:spPr>
          <a:xfrm>
            <a:off x="429768" y="3293898"/>
            <a:ext cx="785567" cy="60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46"/>
        <p:cNvGrpSpPr/>
        <p:nvPr/>
      </p:nvGrpSpPr>
      <p:grpSpPr>
        <a:xfrm>
          <a:off x="0" y="0"/>
          <a:ext cx="0" cy="0"/>
          <a:chOff x="0" y="0"/>
          <a:chExt cx="0" cy="0"/>
        </a:xfrm>
      </p:grpSpPr>
      <p:sp>
        <p:nvSpPr>
          <p:cNvPr id="7447" name="Google Shape;7447;p397"/>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48" name="Google Shape;7448;p397"/>
          <p:cNvPicPr preferRelativeResize="0"/>
          <p:nvPr/>
        </p:nvPicPr>
        <p:blipFill rotWithShape="1">
          <a:blip r:embed="rId3">
            <a:alphaModFix/>
          </a:blip>
          <a:srcRect l="37939" t="19511" r="7425" b="11470"/>
          <a:stretch/>
        </p:blipFill>
        <p:spPr>
          <a:xfrm>
            <a:off x="4105025" y="1669200"/>
            <a:ext cx="5032502" cy="3474301"/>
          </a:xfrm>
          <a:prstGeom prst="rect">
            <a:avLst/>
          </a:prstGeom>
          <a:noFill/>
          <a:ln>
            <a:noFill/>
          </a:ln>
        </p:spPr>
      </p:pic>
      <p:sp>
        <p:nvSpPr>
          <p:cNvPr id="7449" name="Google Shape;7449;p397"/>
          <p:cNvSpPr/>
          <p:nvPr/>
        </p:nvSpPr>
        <p:spPr>
          <a:xfrm>
            <a:off x="-52375" y="1669275"/>
            <a:ext cx="4157400" cy="3474300"/>
          </a:xfrm>
          <a:prstGeom prst="re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50" name="Google Shape;7450;p3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51" name="Google Shape;7451;p3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52" name="Google Shape;7452;p397"/>
          <p:cNvSpPr txBox="1">
            <a:spLocks noGrp="1"/>
          </p:cNvSpPr>
          <p:nvPr>
            <p:ph type="title"/>
          </p:nvPr>
        </p:nvSpPr>
        <p:spPr>
          <a:xfrm>
            <a:off x="-12300" y="0"/>
            <a:ext cx="52542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an Archive</a:t>
            </a:r>
            <a:endParaRPr/>
          </a:p>
        </p:txBody>
      </p:sp>
      <p:sp>
        <p:nvSpPr>
          <p:cNvPr id="7453" name="Google Shape;7453;p397"/>
          <p:cNvSpPr txBox="1">
            <a:spLocks noGrp="1"/>
          </p:cNvSpPr>
          <p:nvPr>
            <p:ph type="subTitle" idx="1"/>
          </p:nvPr>
        </p:nvSpPr>
        <p:spPr>
          <a:xfrm>
            <a:off x="0" y="675975"/>
            <a:ext cx="5875200" cy="410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general syntax of the </a:t>
            </a:r>
            <a:r>
              <a:rPr lang="en" b="1">
                <a:latin typeface="Inconsolata"/>
                <a:ea typeface="Inconsolata"/>
                <a:cs typeface="Inconsolata"/>
                <a:sym typeface="Inconsolata"/>
              </a:rPr>
              <a:t>tar</a:t>
            </a:r>
            <a:r>
              <a:rPr lang="en"/>
              <a:t> command is: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r>
              <a:rPr lang="en" b="1"/>
              <a:t>Let’s apply this command </a:t>
            </a:r>
            <a:br>
              <a:rPr lang="en" b="1"/>
            </a:br>
            <a:r>
              <a:rPr lang="en" b="1"/>
              <a:t>to following scenario:  </a:t>
            </a:r>
            <a:endParaRPr/>
          </a:p>
          <a:p>
            <a:pPr marL="0" lvl="0" indent="0" algn="l" rtl="0">
              <a:spcBef>
                <a:spcPts val="800"/>
              </a:spcBef>
              <a:spcAft>
                <a:spcPts val="0"/>
              </a:spcAft>
              <a:buClr>
                <a:schemeClr val="dk1"/>
              </a:buClr>
              <a:buSzPts val="1100"/>
              <a:buFont typeface="Arial"/>
              <a:buNone/>
            </a:pPr>
            <a:r>
              <a:rPr lang="en"/>
              <a:t>The Systems Operations Center </a:t>
            </a:r>
            <a:br>
              <a:rPr lang="en"/>
            </a:br>
            <a:r>
              <a:rPr lang="en"/>
              <a:t>at Tyndall Air Force Base is </a:t>
            </a:r>
            <a:br>
              <a:rPr lang="en"/>
            </a:br>
            <a:r>
              <a:rPr lang="en"/>
              <a:t>backing up all system data </a:t>
            </a:r>
            <a:br>
              <a:rPr lang="en"/>
            </a:br>
            <a:r>
              <a:rPr lang="en"/>
              <a:t>with the approaching threat</a:t>
            </a:r>
            <a:br>
              <a:rPr lang="en"/>
            </a:br>
            <a:r>
              <a:rPr lang="en"/>
              <a:t>of Hurricane Michael.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454" name="Google Shape;7454;p3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18</a:t>
            </a:fld>
            <a:endParaRPr>
              <a:solidFill>
                <a:srgbClr val="FFFFFF"/>
              </a:solidFill>
            </a:endParaRPr>
          </a:p>
        </p:txBody>
      </p:sp>
      <p:sp>
        <p:nvSpPr>
          <p:cNvPr id="7455" name="Google Shape;7455;p397"/>
          <p:cNvSpPr txBox="1">
            <a:spLocks noGrp="1"/>
          </p:cNvSpPr>
          <p:nvPr>
            <p:ph type="body" idx="3"/>
          </p:nvPr>
        </p:nvSpPr>
        <p:spPr>
          <a:xfrm>
            <a:off x="-52375" y="1174175"/>
            <a:ext cx="9211200" cy="603300"/>
          </a:xfrm>
          <a:prstGeom prst="rect">
            <a:avLst/>
          </a:prstGeom>
          <a:solidFill>
            <a:srgbClr val="000000"/>
          </a:solidFill>
        </p:spPr>
        <p:txBody>
          <a:bodyPr spcFirstLastPara="1" wrap="square" lIns="0" tIns="45700" rIns="0" bIns="0" anchor="ctr" anchorCtr="0">
            <a:noAutofit/>
          </a:bodyPr>
          <a:lstStyle/>
          <a:p>
            <a:pPr marL="0" lvl="0" indent="0" algn="ctr" rtl="0">
              <a:spcBef>
                <a:spcPts val="0"/>
              </a:spcBef>
              <a:spcAft>
                <a:spcPts val="800"/>
              </a:spcAft>
              <a:buNone/>
            </a:pPr>
            <a:r>
              <a:rPr lang="en" sz="2400">
                <a:solidFill>
                  <a:srgbClr val="FFFFFF"/>
                </a:solidFill>
                <a:latin typeface="Inconsolata"/>
                <a:ea typeface="Inconsolata"/>
                <a:cs typeface="Inconsolata"/>
                <a:sym typeface="Inconsolata"/>
              </a:rPr>
              <a:t>tar [option(s)] [archive_name] [objects_to_archive]</a:t>
            </a:r>
            <a:endParaRPr sz="2400">
              <a:solidFill>
                <a:srgbClr val="FFFFFF"/>
              </a:solidFill>
              <a:latin typeface="Inconsolata"/>
              <a:ea typeface="Inconsolata"/>
              <a:cs typeface="Inconsolata"/>
              <a:sym typeface="Inconsolat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59"/>
        <p:cNvGrpSpPr/>
        <p:nvPr/>
      </p:nvGrpSpPr>
      <p:grpSpPr>
        <a:xfrm>
          <a:off x="0" y="0"/>
          <a:ext cx="0" cy="0"/>
          <a:chOff x="0" y="0"/>
          <a:chExt cx="0" cy="0"/>
        </a:xfrm>
      </p:grpSpPr>
      <p:sp>
        <p:nvSpPr>
          <p:cNvPr id="7460" name="Google Shape;7460;p398"/>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61" name="Google Shape;7461;p3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62" name="Google Shape;7462;p3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63" name="Google Shape;7463;p398"/>
          <p:cNvSpPr txBox="1">
            <a:spLocks noGrp="1"/>
          </p:cNvSpPr>
          <p:nvPr>
            <p:ph type="title"/>
          </p:nvPr>
        </p:nvSpPr>
        <p:spPr>
          <a:xfrm>
            <a:off x="-12300" y="0"/>
            <a:ext cx="52542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an Archive</a:t>
            </a:r>
            <a:endParaRPr/>
          </a:p>
        </p:txBody>
      </p:sp>
      <p:sp>
        <p:nvSpPr>
          <p:cNvPr id="7464" name="Google Shape;7464;p398"/>
          <p:cNvSpPr txBox="1">
            <a:spLocks noGrp="1"/>
          </p:cNvSpPr>
          <p:nvPr>
            <p:ph type="subTitle" idx="1"/>
          </p:nvPr>
        </p:nvSpPr>
        <p:spPr>
          <a:xfrm>
            <a:off x="0" y="675975"/>
            <a:ext cx="8283900" cy="410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Create a </a:t>
            </a:r>
            <a:r>
              <a:rPr lang="en" b="1">
                <a:solidFill>
                  <a:schemeClr val="dk1"/>
                </a:solidFill>
              </a:rPr>
              <a:t>full backup </a:t>
            </a:r>
            <a:r>
              <a:rPr lang="en">
                <a:solidFill>
                  <a:schemeClr val="dk1"/>
                </a:solidFill>
              </a:rPr>
              <a:t>of all log files in </a:t>
            </a:r>
            <a:r>
              <a:rPr lang="en">
                <a:solidFill>
                  <a:schemeClr val="dk1"/>
                </a:solidFill>
                <a:latin typeface="Inconsolata"/>
                <a:ea typeface="Inconsolata"/>
                <a:cs typeface="Inconsolata"/>
                <a:sym typeface="Inconsolata"/>
              </a:rPr>
              <a:t>/var/log</a:t>
            </a:r>
            <a:r>
              <a:rPr lang="en">
                <a:solidFill>
                  <a:schemeClr val="dk1"/>
                </a:solidFill>
              </a:rPr>
              <a:t> using the </a:t>
            </a:r>
            <a:r>
              <a:rPr lang="en">
                <a:solidFill>
                  <a:schemeClr val="dk1"/>
                </a:solidFill>
                <a:latin typeface="Inconsolata"/>
                <a:ea typeface="Inconsolata"/>
                <a:cs typeface="Inconsolata"/>
                <a:sym typeface="Inconsolata"/>
              </a:rPr>
              <a:t>tar</a:t>
            </a:r>
            <a:r>
              <a:rPr lang="en">
                <a:solidFill>
                  <a:schemeClr val="dk1"/>
                </a:solidFill>
              </a:rPr>
              <a:t> command:</a:t>
            </a:r>
            <a:endParaRPr/>
          </a:p>
        </p:txBody>
      </p:sp>
      <p:sp>
        <p:nvSpPr>
          <p:cNvPr id="7465" name="Google Shape;7465;p3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19</a:t>
            </a:fld>
            <a:endParaRPr>
              <a:solidFill>
                <a:srgbClr val="FFFFFF"/>
              </a:solidFill>
            </a:endParaRPr>
          </a:p>
        </p:txBody>
      </p:sp>
      <p:sp>
        <p:nvSpPr>
          <p:cNvPr id="7466" name="Google Shape;7466;p398"/>
          <p:cNvSpPr txBox="1"/>
          <p:nvPr/>
        </p:nvSpPr>
        <p:spPr>
          <a:xfrm>
            <a:off x="561700" y="2739025"/>
            <a:ext cx="7645800" cy="193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00"/>
                </a:solidFill>
                <a:highlight>
                  <a:srgbClr val="000000"/>
                </a:highlight>
                <a:latin typeface="Inconsolata"/>
                <a:ea typeface="Inconsolata"/>
                <a:cs typeface="Inconsolata"/>
                <a:sym typeface="Inconsolata"/>
              </a:rPr>
              <a:t>sudo</a:t>
            </a:r>
            <a:r>
              <a:rPr lang="en" sz="2400">
                <a:latin typeface="Roboto"/>
                <a:ea typeface="Roboto"/>
                <a:cs typeface="Roboto"/>
                <a:sym typeface="Roboto"/>
              </a:rPr>
              <a:t> because /var/log contains system files, we'll need administrator rights in order to make a backup of them. </a:t>
            </a:r>
            <a:endParaRPr sz="2400">
              <a:latin typeface="Roboto"/>
              <a:ea typeface="Roboto"/>
              <a:cs typeface="Roboto"/>
              <a:sym typeface="Roboto"/>
            </a:endParaRPr>
          </a:p>
          <a:p>
            <a:pPr marL="0" lvl="0" indent="0" algn="l" rtl="0">
              <a:spcBef>
                <a:spcPts val="0"/>
              </a:spcBef>
              <a:spcAft>
                <a:spcPts val="0"/>
              </a:spcAft>
              <a:buNone/>
            </a:pPr>
            <a:endParaRPr sz="2400">
              <a:latin typeface="Roboto"/>
              <a:ea typeface="Roboto"/>
              <a:cs typeface="Roboto"/>
              <a:sym typeface="Roboto"/>
            </a:endParaRPr>
          </a:p>
          <a:p>
            <a:pPr marL="0" lvl="0" indent="0" algn="l" rtl="0">
              <a:spcBef>
                <a:spcPts val="0"/>
              </a:spcBef>
              <a:spcAft>
                <a:spcPts val="0"/>
              </a:spcAft>
              <a:buNone/>
            </a:pPr>
            <a:r>
              <a:rPr lang="en" sz="2400">
                <a:latin typeface="Roboto"/>
                <a:ea typeface="Roboto"/>
                <a:cs typeface="Roboto"/>
                <a:sym typeface="Roboto"/>
              </a:rPr>
              <a:t>It would compromise security if non-administrative users were able to make backups of system files.  </a:t>
            </a:r>
            <a:endParaRPr sz="2400">
              <a:latin typeface="Roboto"/>
              <a:ea typeface="Roboto"/>
              <a:cs typeface="Roboto"/>
              <a:sym typeface="Roboto"/>
            </a:endParaRPr>
          </a:p>
        </p:txBody>
      </p:sp>
      <p:sp>
        <p:nvSpPr>
          <p:cNvPr id="7467" name="Google Shape;7467;p398"/>
          <p:cNvSpPr/>
          <p:nvPr/>
        </p:nvSpPr>
        <p:spPr>
          <a:xfrm rot="5400000">
            <a:off x="506700" y="2191825"/>
            <a:ext cx="729600" cy="364800"/>
          </a:xfrm>
          <a:prstGeom prst="homePlate">
            <a:avLst>
              <a:gd name="adj" fmla="val 50000"/>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398"/>
          <p:cNvSpPr txBox="1">
            <a:spLocks noGrp="1"/>
          </p:cNvSpPr>
          <p:nvPr>
            <p:ph type="body" idx="3"/>
          </p:nvPr>
        </p:nvSpPr>
        <p:spPr>
          <a:xfrm>
            <a:off x="-33425" y="1555175"/>
            <a:ext cx="9211200" cy="603300"/>
          </a:xfrm>
          <a:prstGeom prst="rect">
            <a:avLst/>
          </a:prstGeom>
          <a:solidFill>
            <a:srgbClr val="000000"/>
          </a:solidFill>
        </p:spPr>
        <p:txBody>
          <a:bodyPr spcFirstLastPara="1" wrap="square" lIns="0" tIns="45700" rIns="0" bIns="0" anchor="ctr" anchorCtr="0">
            <a:noAutofit/>
          </a:bodyPr>
          <a:lstStyle/>
          <a:p>
            <a:pPr marL="0" lvl="0" indent="0" algn="ctr" rtl="0">
              <a:spcBef>
                <a:spcPts val="0"/>
              </a:spcBef>
              <a:spcAft>
                <a:spcPts val="800"/>
              </a:spcAft>
              <a:buNone/>
            </a:pPr>
            <a:r>
              <a:rPr lang="en" sz="2400">
                <a:solidFill>
                  <a:srgbClr val="FFFF00"/>
                </a:solidFill>
                <a:latin typeface="Inconsolata"/>
                <a:ea typeface="Inconsolata"/>
                <a:cs typeface="Inconsolata"/>
                <a:sym typeface="Inconsolata"/>
              </a:rPr>
              <a:t>sudo </a:t>
            </a:r>
            <a:r>
              <a:rPr lang="en" sz="2400">
                <a:solidFill>
                  <a:srgbClr val="FFFFFF"/>
                </a:solidFill>
                <a:latin typeface="Inconsolata"/>
                <a:ea typeface="Inconsolata"/>
                <a:cs typeface="Inconsolata"/>
                <a:sym typeface="Inconsolata"/>
              </a:rPr>
              <a:t>tar</a:t>
            </a:r>
            <a:r>
              <a:rPr lang="en" sz="2400">
                <a:solidFill>
                  <a:schemeClr val="lt1"/>
                </a:solidFill>
                <a:latin typeface="Inconsolata"/>
                <a:ea typeface="Inconsolata"/>
                <a:cs typeface="Inconsolata"/>
                <a:sym typeface="Inconsolata"/>
              </a:rPr>
              <a:t> cvf hurricane-backup-10-11-2018.tar /var/log</a:t>
            </a:r>
            <a:endParaRPr sz="2400">
              <a:solidFill>
                <a:srgbClr val="FFFFFF"/>
              </a:solidFill>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237"/>
        <p:cNvGrpSpPr/>
        <p:nvPr/>
      </p:nvGrpSpPr>
      <p:grpSpPr>
        <a:xfrm>
          <a:off x="0" y="0"/>
          <a:ext cx="0" cy="0"/>
          <a:chOff x="0" y="0"/>
          <a:chExt cx="0" cy="0"/>
        </a:xfrm>
      </p:grpSpPr>
      <p:sp>
        <p:nvSpPr>
          <p:cNvPr id="7238" name="Google Shape;7238;p3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7239" name="Google Shape;7239;p3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7240" name="Google Shape;7240;p381"/>
          <p:cNvSpPr/>
          <p:nvPr/>
        </p:nvSpPr>
        <p:spPr>
          <a:xfrm>
            <a:off x="1352550" y="1150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381"/>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38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381"/>
          <p:cNvSpPr txBox="1"/>
          <p:nvPr/>
        </p:nvSpPr>
        <p:spPr>
          <a:xfrm>
            <a:off x="-12300" y="1961288"/>
            <a:ext cx="9168600" cy="533700"/>
          </a:xfrm>
          <a:prstGeom prst="rect">
            <a:avLst/>
          </a:prstGeom>
          <a:noFill/>
          <a:ln>
            <a:noFill/>
          </a:ln>
        </p:spPr>
        <p:txBody>
          <a:bodyPr spcFirstLastPara="1" wrap="square" lIns="1554475" tIns="182875" rIns="457200" bIns="0" anchor="ctr" anchorCtr="0">
            <a:noAutofit/>
          </a:bodyPr>
          <a:lstStyle/>
          <a:p>
            <a:pPr marL="0" lvl="0" indent="0" algn="l" rtl="0">
              <a:lnSpc>
                <a:spcPct val="150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Create (tar) and archive from existing files and directories.</a:t>
            </a:r>
            <a:endParaRPr sz="1600">
              <a:solidFill>
                <a:schemeClr val="dk1"/>
              </a:solidFill>
              <a:latin typeface="Roboto"/>
              <a:ea typeface="Roboto"/>
              <a:cs typeface="Roboto"/>
              <a:sym typeface="Roboto"/>
            </a:endParaRPr>
          </a:p>
        </p:txBody>
      </p:sp>
      <p:sp>
        <p:nvSpPr>
          <p:cNvPr id="7244" name="Google Shape;7244;p381"/>
          <p:cNvSpPr txBox="1"/>
          <p:nvPr/>
        </p:nvSpPr>
        <p:spPr>
          <a:xfrm>
            <a:off x="0" y="2718613"/>
            <a:ext cx="9168600" cy="533700"/>
          </a:xfrm>
          <a:prstGeom prst="rect">
            <a:avLst/>
          </a:prstGeom>
          <a:noFill/>
          <a:ln>
            <a:noFill/>
          </a:ln>
        </p:spPr>
        <p:txBody>
          <a:bodyPr spcFirstLastPara="1" wrap="square" lIns="1554475" tIns="182875" rIns="457200" bIns="0" anchor="ctr" anchorCtr="0">
            <a:noAutofit/>
          </a:bodyPr>
          <a:lstStyle/>
          <a:p>
            <a:pPr marL="0" lvl="0" indent="0" algn="l" rtl="0">
              <a:lnSpc>
                <a:spcPct val="150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List and search the contents of an existing archive.</a:t>
            </a:r>
            <a:endParaRPr sz="1600">
              <a:solidFill>
                <a:srgbClr val="000000"/>
              </a:solidFill>
              <a:latin typeface="Roboto"/>
              <a:ea typeface="Roboto"/>
              <a:cs typeface="Roboto"/>
              <a:sym typeface="Roboto"/>
            </a:endParaRPr>
          </a:p>
        </p:txBody>
      </p:sp>
      <p:pic>
        <p:nvPicPr>
          <p:cNvPr id="7245" name="Google Shape;7245;p381"/>
          <p:cNvPicPr preferRelativeResize="0"/>
          <p:nvPr/>
        </p:nvPicPr>
        <p:blipFill rotWithShape="1">
          <a:blip r:embed="rId3">
            <a:alphaModFix/>
          </a:blip>
          <a:srcRect t="1774" b="1765"/>
          <a:stretch/>
        </p:blipFill>
        <p:spPr>
          <a:xfrm>
            <a:off x="429768" y="1174211"/>
            <a:ext cx="785567" cy="606900"/>
          </a:xfrm>
          <a:prstGeom prst="rect">
            <a:avLst/>
          </a:prstGeom>
          <a:noFill/>
          <a:ln>
            <a:noFill/>
          </a:ln>
        </p:spPr>
      </p:pic>
      <p:pic>
        <p:nvPicPr>
          <p:cNvPr id="7246" name="Google Shape;7246;p381"/>
          <p:cNvPicPr preferRelativeResize="0"/>
          <p:nvPr/>
        </p:nvPicPr>
        <p:blipFill rotWithShape="1">
          <a:blip r:embed="rId3">
            <a:alphaModFix/>
          </a:blip>
          <a:srcRect t="1774" b="1765"/>
          <a:stretch/>
        </p:blipFill>
        <p:spPr>
          <a:xfrm>
            <a:off x="429768" y="1922298"/>
            <a:ext cx="785566" cy="606900"/>
          </a:xfrm>
          <a:prstGeom prst="rect">
            <a:avLst/>
          </a:prstGeom>
          <a:noFill/>
          <a:ln>
            <a:noFill/>
          </a:ln>
        </p:spPr>
      </p:pic>
      <p:pic>
        <p:nvPicPr>
          <p:cNvPr id="7247" name="Google Shape;7247;p381"/>
          <p:cNvPicPr preferRelativeResize="0"/>
          <p:nvPr/>
        </p:nvPicPr>
        <p:blipFill rotWithShape="1">
          <a:blip r:embed="rId3">
            <a:alphaModFix/>
          </a:blip>
          <a:srcRect t="1774" b="1765"/>
          <a:stretch/>
        </p:blipFill>
        <p:spPr>
          <a:xfrm>
            <a:off x="429768" y="2675198"/>
            <a:ext cx="785566" cy="606900"/>
          </a:xfrm>
          <a:prstGeom prst="rect">
            <a:avLst/>
          </a:prstGeom>
          <a:noFill/>
          <a:ln>
            <a:noFill/>
          </a:ln>
        </p:spPr>
      </p:pic>
      <p:sp>
        <p:nvSpPr>
          <p:cNvPr id="7248" name="Google Shape;7248;p381"/>
          <p:cNvSpPr/>
          <p:nvPr/>
        </p:nvSpPr>
        <p:spPr>
          <a:xfrm>
            <a:off x="1352550" y="34593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381"/>
          <p:cNvSpPr txBox="1"/>
          <p:nvPr/>
        </p:nvSpPr>
        <p:spPr>
          <a:xfrm>
            <a:off x="-12300" y="3512000"/>
            <a:ext cx="9168600" cy="533700"/>
          </a:xfrm>
          <a:prstGeom prst="rect">
            <a:avLst/>
          </a:prstGeom>
          <a:noFill/>
          <a:ln>
            <a:noFill/>
          </a:ln>
        </p:spPr>
        <p:txBody>
          <a:bodyPr spcFirstLastPara="1" wrap="square" lIns="1554475" tIns="182875" rIns="457200" bIns="0" anchor="ctr" anchorCtr="0">
            <a:noAutofit/>
          </a:bodyPr>
          <a:lstStyle/>
          <a:p>
            <a:pPr marL="0" lvl="0" indent="0" algn="l" rtl="0">
              <a:lnSpc>
                <a:spcPct val="150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Extract the contents of an archive.</a:t>
            </a:r>
            <a:endParaRPr sz="1600">
              <a:solidFill>
                <a:schemeClr val="dk1"/>
              </a:solidFill>
              <a:latin typeface="Roboto"/>
              <a:ea typeface="Roboto"/>
              <a:cs typeface="Roboto"/>
              <a:sym typeface="Roboto"/>
            </a:endParaRPr>
          </a:p>
        </p:txBody>
      </p:sp>
      <p:pic>
        <p:nvPicPr>
          <p:cNvPr id="7250" name="Google Shape;7250;p381"/>
          <p:cNvPicPr preferRelativeResize="0"/>
          <p:nvPr/>
        </p:nvPicPr>
        <p:blipFill rotWithShape="1">
          <a:blip r:embed="rId3">
            <a:alphaModFix/>
          </a:blip>
          <a:srcRect t="1774" b="1765"/>
          <a:stretch/>
        </p:blipFill>
        <p:spPr>
          <a:xfrm>
            <a:off x="429768" y="3441723"/>
            <a:ext cx="785566" cy="606900"/>
          </a:xfrm>
          <a:prstGeom prst="rect">
            <a:avLst/>
          </a:prstGeom>
          <a:noFill/>
          <a:ln>
            <a:noFill/>
          </a:ln>
        </p:spPr>
      </p:pic>
      <p:sp>
        <p:nvSpPr>
          <p:cNvPr id="7251" name="Google Shape;7251;p381"/>
          <p:cNvSpPr txBox="1"/>
          <p:nvPr/>
        </p:nvSpPr>
        <p:spPr>
          <a:xfrm>
            <a:off x="129800" y="1252788"/>
            <a:ext cx="9144000" cy="457500"/>
          </a:xfrm>
          <a:prstGeom prst="rect">
            <a:avLst/>
          </a:prstGeom>
          <a:noFill/>
          <a:ln>
            <a:noFill/>
          </a:ln>
        </p:spPr>
        <p:txBody>
          <a:bodyPr spcFirstLastPara="1" wrap="square" lIns="1554475" tIns="182875" rIns="457200" bIns="0" anchor="ctr" anchorCtr="0">
            <a:noAutofit/>
          </a:bodyPr>
          <a:lstStyle/>
          <a:p>
            <a:pPr marL="0" lvl="0" indent="0" algn="l" rtl="0">
              <a:lnSpc>
                <a:spcPct val="150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Identify and describe use cases for the three kinds of backups.</a:t>
            </a:r>
            <a:endParaRPr sz="1600">
              <a:latin typeface="Roboto"/>
              <a:ea typeface="Roboto"/>
              <a:cs typeface="Roboto"/>
              <a:sym typeface="Roboto"/>
            </a:endParaRPr>
          </a:p>
        </p:txBody>
      </p:sp>
      <p:sp>
        <p:nvSpPr>
          <p:cNvPr id="7252" name="Google Shape;7252;p381"/>
          <p:cNvSpPr/>
          <p:nvPr/>
        </p:nvSpPr>
        <p:spPr>
          <a:xfrm>
            <a:off x="1352550" y="42259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381"/>
          <p:cNvSpPr txBox="1"/>
          <p:nvPr/>
        </p:nvSpPr>
        <p:spPr>
          <a:xfrm>
            <a:off x="-12300" y="4278525"/>
            <a:ext cx="9168600" cy="533700"/>
          </a:xfrm>
          <a:prstGeom prst="rect">
            <a:avLst/>
          </a:prstGeom>
          <a:noFill/>
          <a:ln>
            <a:noFill/>
          </a:ln>
        </p:spPr>
        <p:txBody>
          <a:bodyPr spcFirstLastPara="1" wrap="square" lIns="1554475" tIns="182875" rIns="457200" bIns="0" anchor="ctr" anchorCtr="0">
            <a:noAutofit/>
          </a:bodyPr>
          <a:lstStyle/>
          <a:p>
            <a:pPr marL="0" lvl="0" indent="0" algn="l" rtl="0">
              <a:lnSpc>
                <a:spcPct val="150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Describe and demonstrate two ways to exploit the </a:t>
            </a:r>
            <a:r>
              <a:rPr lang="en" sz="1600">
                <a:solidFill>
                  <a:schemeClr val="dk1"/>
                </a:solidFill>
                <a:latin typeface="Inconsolata"/>
                <a:ea typeface="Inconsolata"/>
                <a:cs typeface="Inconsolata"/>
                <a:sym typeface="Inconsolata"/>
              </a:rPr>
              <a:t>tar</a:t>
            </a:r>
            <a:r>
              <a:rPr lang="en" sz="1600">
                <a:solidFill>
                  <a:schemeClr val="dk1"/>
                </a:solidFill>
                <a:latin typeface="Roboto"/>
                <a:ea typeface="Roboto"/>
                <a:cs typeface="Roboto"/>
                <a:sym typeface="Roboto"/>
              </a:rPr>
              <a:t> command.</a:t>
            </a:r>
            <a:endParaRPr sz="1600">
              <a:solidFill>
                <a:srgbClr val="000000"/>
              </a:solidFill>
              <a:latin typeface="Roboto"/>
              <a:ea typeface="Roboto"/>
              <a:cs typeface="Roboto"/>
              <a:sym typeface="Roboto"/>
            </a:endParaRPr>
          </a:p>
        </p:txBody>
      </p:sp>
      <p:pic>
        <p:nvPicPr>
          <p:cNvPr id="7254" name="Google Shape;7254;p381"/>
          <p:cNvPicPr preferRelativeResize="0"/>
          <p:nvPr/>
        </p:nvPicPr>
        <p:blipFill rotWithShape="1">
          <a:blip r:embed="rId3">
            <a:alphaModFix/>
          </a:blip>
          <a:srcRect t="1774" b="1765"/>
          <a:stretch/>
        </p:blipFill>
        <p:spPr>
          <a:xfrm>
            <a:off x="429768" y="4208248"/>
            <a:ext cx="785566" cy="606900"/>
          </a:xfrm>
          <a:prstGeom prst="rect">
            <a:avLst/>
          </a:prstGeom>
          <a:noFill/>
          <a:ln>
            <a:noFill/>
          </a:ln>
        </p:spPr>
      </p:pic>
      <p:sp>
        <p:nvSpPr>
          <p:cNvPr id="7255" name="Google Shape;7255;p3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72"/>
        <p:cNvGrpSpPr/>
        <p:nvPr/>
      </p:nvGrpSpPr>
      <p:grpSpPr>
        <a:xfrm>
          <a:off x="0" y="0"/>
          <a:ext cx="0" cy="0"/>
          <a:chOff x="0" y="0"/>
          <a:chExt cx="0" cy="0"/>
        </a:xfrm>
      </p:grpSpPr>
      <p:sp>
        <p:nvSpPr>
          <p:cNvPr id="7473" name="Google Shape;7473;p399"/>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74" name="Google Shape;7474;p3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75" name="Google Shape;7475;p3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76" name="Google Shape;7476;p399"/>
          <p:cNvSpPr txBox="1">
            <a:spLocks noGrp="1"/>
          </p:cNvSpPr>
          <p:nvPr>
            <p:ph type="title"/>
          </p:nvPr>
        </p:nvSpPr>
        <p:spPr>
          <a:xfrm>
            <a:off x="-12300" y="0"/>
            <a:ext cx="52542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an Archive</a:t>
            </a:r>
            <a:endParaRPr/>
          </a:p>
        </p:txBody>
      </p:sp>
      <p:sp>
        <p:nvSpPr>
          <p:cNvPr id="7477" name="Google Shape;7477;p399"/>
          <p:cNvSpPr txBox="1">
            <a:spLocks noGrp="1"/>
          </p:cNvSpPr>
          <p:nvPr>
            <p:ph type="subTitle" idx="1"/>
          </p:nvPr>
        </p:nvSpPr>
        <p:spPr>
          <a:xfrm>
            <a:off x="0" y="675975"/>
            <a:ext cx="8283900" cy="410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Create a </a:t>
            </a:r>
            <a:r>
              <a:rPr lang="en" b="1">
                <a:solidFill>
                  <a:schemeClr val="dk1"/>
                </a:solidFill>
              </a:rPr>
              <a:t>full backup </a:t>
            </a:r>
            <a:r>
              <a:rPr lang="en">
                <a:solidFill>
                  <a:schemeClr val="dk1"/>
                </a:solidFill>
              </a:rPr>
              <a:t>of all log files in </a:t>
            </a:r>
            <a:r>
              <a:rPr lang="en">
                <a:solidFill>
                  <a:schemeClr val="dk1"/>
                </a:solidFill>
                <a:latin typeface="Inconsolata"/>
                <a:ea typeface="Inconsolata"/>
                <a:cs typeface="Inconsolata"/>
                <a:sym typeface="Inconsolata"/>
              </a:rPr>
              <a:t>/var/log</a:t>
            </a:r>
            <a:r>
              <a:rPr lang="en">
                <a:solidFill>
                  <a:schemeClr val="dk1"/>
                </a:solidFill>
              </a:rPr>
              <a:t> using the </a:t>
            </a:r>
            <a:r>
              <a:rPr lang="en">
                <a:solidFill>
                  <a:schemeClr val="dk1"/>
                </a:solidFill>
                <a:latin typeface="Inconsolata"/>
                <a:ea typeface="Inconsolata"/>
                <a:cs typeface="Inconsolata"/>
                <a:sym typeface="Inconsolata"/>
              </a:rPr>
              <a:t>tar</a:t>
            </a:r>
            <a:r>
              <a:rPr lang="en">
                <a:solidFill>
                  <a:schemeClr val="dk1"/>
                </a:solidFill>
              </a:rPr>
              <a:t> command:</a:t>
            </a:r>
            <a:endParaRPr/>
          </a:p>
        </p:txBody>
      </p:sp>
      <p:sp>
        <p:nvSpPr>
          <p:cNvPr id="7478" name="Google Shape;7478;p3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20</a:t>
            </a:fld>
            <a:endParaRPr>
              <a:solidFill>
                <a:srgbClr val="FFFFFF"/>
              </a:solidFill>
            </a:endParaRPr>
          </a:p>
        </p:txBody>
      </p:sp>
      <p:sp>
        <p:nvSpPr>
          <p:cNvPr id="7479" name="Google Shape;7479;p399"/>
          <p:cNvSpPr txBox="1"/>
          <p:nvPr/>
        </p:nvSpPr>
        <p:spPr>
          <a:xfrm>
            <a:off x="818475" y="2739025"/>
            <a:ext cx="7645800" cy="10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00"/>
                </a:solidFill>
                <a:highlight>
                  <a:srgbClr val="000000"/>
                </a:highlight>
                <a:latin typeface="Inconsolata"/>
                <a:ea typeface="Inconsolata"/>
                <a:cs typeface="Inconsolata"/>
                <a:sym typeface="Inconsolata"/>
              </a:rPr>
              <a:t>tar</a:t>
            </a:r>
            <a:r>
              <a:rPr lang="en" sz="2400">
                <a:latin typeface="Roboto"/>
                <a:ea typeface="Roboto"/>
                <a:cs typeface="Roboto"/>
                <a:sym typeface="Roboto"/>
              </a:rPr>
              <a:t> is the Linux command to initiate the backup. </a:t>
            </a:r>
            <a:endParaRPr sz="2400">
              <a:latin typeface="Roboto"/>
              <a:ea typeface="Roboto"/>
              <a:cs typeface="Roboto"/>
              <a:sym typeface="Roboto"/>
            </a:endParaRPr>
          </a:p>
        </p:txBody>
      </p:sp>
      <p:sp>
        <p:nvSpPr>
          <p:cNvPr id="7480" name="Google Shape;7480;p399"/>
          <p:cNvSpPr/>
          <p:nvPr/>
        </p:nvSpPr>
        <p:spPr>
          <a:xfrm rot="5400000">
            <a:off x="744350" y="2191825"/>
            <a:ext cx="729600" cy="364800"/>
          </a:xfrm>
          <a:prstGeom prst="homePlate">
            <a:avLst>
              <a:gd name="adj" fmla="val 50000"/>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399"/>
          <p:cNvSpPr txBox="1">
            <a:spLocks noGrp="1"/>
          </p:cNvSpPr>
          <p:nvPr>
            <p:ph type="body" idx="3"/>
          </p:nvPr>
        </p:nvSpPr>
        <p:spPr>
          <a:xfrm>
            <a:off x="-33425" y="1555175"/>
            <a:ext cx="9211200" cy="603300"/>
          </a:xfrm>
          <a:prstGeom prst="rect">
            <a:avLst/>
          </a:prstGeom>
          <a:solidFill>
            <a:srgbClr val="000000"/>
          </a:solidFill>
        </p:spPr>
        <p:txBody>
          <a:bodyPr spcFirstLastPara="1" wrap="square" lIns="0" tIns="45700" rIns="0" bIns="0" anchor="ctr" anchorCtr="0">
            <a:noAutofit/>
          </a:bodyPr>
          <a:lstStyle/>
          <a:p>
            <a:pPr marL="0" lvl="0" indent="0" algn="ctr" rtl="0">
              <a:spcBef>
                <a:spcPts val="0"/>
              </a:spcBef>
              <a:spcAft>
                <a:spcPts val="800"/>
              </a:spcAft>
              <a:buNone/>
            </a:pPr>
            <a:r>
              <a:rPr lang="en" sz="2400">
                <a:solidFill>
                  <a:srgbClr val="FFFFFF"/>
                </a:solidFill>
                <a:latin typeface="Inconsolata"/>
                <a:ea typeface="Inconsolata"/>
                <a:cs typeface="Inconsolata"/>
                <a:sym typeface="Inconsolata"/>
              </a:rPr>
              <a:t>sudo</a:t>
            </a:r>
            <a:r>
              <a:rPr lang="en" sz="2400">
                <a:solidFill>
                  <a:srgbClr val="FFFF00"/>
                </a:solidFill>
                <a:latin typeface="Inconsolata"/>
                <a:ea typeface="Inconsolata"/>
                <a:cs typeface="Inconsolata"/>
                <a:sym typeface="Inconsolata"/>
              </a:rPr>
              <a:t> tar</a:t>
            </a:r>
            <a:r>
              <a:rPr lang="en" sz="2400">
                <a:solidFill>
                  <a:schemeClr val="lt1"/>
                </a:solidFill>
                <a:latin typeface="Inconsolata"/>
                <a:ea typeface="Inconsolata"/>
                <a:cs typeface="Inconsolata"/>
                <a:sym typeface="Inconsolata"/>
              </a:rPr>
              <a:t> cvf hurricane-backup-10-11-2018.tar /var/log</a:t>
            </a:r>
            <a:endParaRPr sz="2400">
              <a:solidFill>
                <a:srgbClr val="FFFFFF"/>
              </a:solidFill>
              <a:latin typeface="Inconsolata"/>
              <a:ea typeface="Inconsolata"/>
              <a:cs typeface="Inconsolata"/>
              <a:sym typeface="Inconsolat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85"/>
        <p:cNvGrpSpPr/>
        <p:nvPr/>
      </p:nvGrpSpPr>
      <p:grpSpPr>
        <a:xfrm>
          <a:off x="0" y="0"/>
          <a:ext cx="0" cy="0"/>
          <a:chOff x="0" y="0"/>
          <a:chExt cx="0" cy="0"/>
        </a:xfrm>
      </p:grpSpPr>
      <p:sp>
        <p:nvSpPr>
          <p:cNvPr id="7486" name="Google Shape;7486;p400"/>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7" name="Google Shape;7487;p4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488" name="Google Shape;7488;p4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489" name="Google Shape;7489;p400"/>
          <p:cNvSpPr txBox="1">
            <a:spLocks noGrp="1"/>
          </p:cNvSpPr>
          <p:nvPr>
            <p:ph type="title"/>
          </p:nvPr>
        </p:nvSpPr>
        <p:spPr>
          <a:xfrm>
            <a:off x="-12300" y="0"/>
            <a:ext cx="52542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an Archive</a:t>
            </a:r>
            <a:endParaRPr/>
          </a:p>
        </p:txBody>
      </p:sp>
      <p:sp>
        <p:nvSpPr>
          <p:cNvPr id="7490" name="Google Shape;7490;p400"/>
          <p:cNvSpPr txBox="1">
            <a:spLocks noGrp="1"/>
          </p:cNvSpPr>
          <p:nvPr>
            <p:ph type="subTitle" idx="1"/>
          </p:nvPr>
        </p:nvSpPr>
        <p:spPr>
          <a:xfrm>
            <a:off x="0" y="675975"/>
            <a:ext cx="8283900" cy="410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Create a </a:t>
            </a:r>
            <a:r>
              <a:rPr lang="en" b="1">
                <a:solidFill>
                  <a:schemeClr val="dk1"/>
                </a:solidFill>
              </a:rPr>
              <a:t>full backup </a:t>
            </a:r>
            <a:r>
              <a:rPr lang="en">
                <a:solidFill>
                  <a:schemeClr val="dk1"/>
                </a:solidFill>
              </a:rPr>
              <a:t>of all log files in </a:t>
            </a:r>
            <a:r>
              <a:rPr lang="en">
                <a:solidFill>
                  <a:schemeClr val="dk1"/>
                </a:solidFill>
                <a:latin typeface="Inconsolata"/>
                <a:ea typeface="Inconsolata"/>
                <a:cs typeface="Inconsolata"/>
                <a:sym typeface="Inconsolata"/>
              </a:rPr>
              <a:t>/var/log</a:t>
            </a:r>
            <a:r>
              <a:rPr lang="en">
                <a:solidFill>
                  <a:schemeClr val="dk1"/>
                </a:solidFill>
              </a:rPr>
              <a:t> using the </a:t>
            </a:r>
            <a:r>
              <a:rPr lang="en">
                <a:solidFill>
                  <a:schemeClr val="dk1"/>
                </a:solidFill>
                <a:latin typeface="Inconsolata"/>
                <a:ea typeface="Inconsolata"/>
                <a:cs typeface="Inconsolata"/>
                <a:sym typeface="Inconsolata"/>
              </a:rPr>
              <a:t>tar</a:t>
            </a:r>
            <a:r>
              <a:rPr lang="en">
                <a:solidFill>
                  <a:schemeClr val="dk1"/>
                </a:solidFill>
              </a:rPr>
              <a:t> command:</a:t>
            </a:r>
            <a:endParaRPr/>
          </a:p>
        </p:txBody>
      </p:sp>
      <p:sp>
        <p:nvSpPr>
          <p:cNvPr id="7491" name="Google Shape;7491;p4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21</a:t>
            </a:fld>
            <a:endParaRPr>
              <a:solidFill>
                <a:srgbClr val="FFFFFF"/>
              </a:solidFill>
            </a:endParaRPr>
          </a:p>
        </p:txBody>
      </p:sp>
      <p:sp>
        <p:nvSpPr>
          <p:cNvPr id="7492" name="Google Shape;7492;p400"/>
          <p:cNvSpPr/>
          <p:nvPr/>
        </p:nvSpPr>
        <p:spPr>
          <a:xfrm rot="5400000">
            <a:off x="1367000" y="2191825"/>
            <a:ext cx="729600" cy="364800"/>
          </a:xfrm>
          <a:prstGeom prst="homePlate">
            <a:avLst>
              <a:gd name="adj" fmla="val 50000"/>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400"/>
          <p:cNvSpPr txBox="1">
            <a:spLocks noGrp="1"/>
          </p:cNvSpPr>
          <p:nvPr>
            <p:ph type="body" idx="3"/>
          </p:nvPr>
        </p:nvSpPr>
        <p:spPr>
          <a:xfrm>
            <a:off x="-33425" y="1555175"/>
            <a:ext cx="9211200" cy="603300"/>
          </a:xfrm>
          <a:prstGeom prst="rect">
            <a:avLst/>
          </a:prstGeom>
          <a:solidFill>
            <a:srgbClr val="000000"/>
          </a:solidFill>
        </p:spPr>
        <p:txBody>
          <a:bodyPr spcFirstLastPara="1" wrap="square" lIns="0" tIns="45700" rIns="0" bIns="0" anchor="ctr" anchorCtr="0">
            <a:noAutofit/>
          </a:bodyPr>
          <a:lstStyle/>
          <a:p>
            <a:pPr marL="0" lvl="0" indent="0" algn="ctr" rtl="0">
              <a:spcBef>
                <a:spcPts val="0"/>
              </a:spcBef>
              <a:spcAft>
                <a:spcPts val="800"/>
              </a:spcAft>
              <a:buNone/>
            </a:pPr>
            <a:r>
              <a:rPr lang="en" sz="2400">
                <a:solidFill>
                  <a:srgbClr val="FFFFFF"/>
                </a:solidFill>
                <a:latin typeface="Inconsolata"/>
                <a:ea typeface="Inconsolata"/>
                <a:cs typeface="Inconsolata"/>
                <a:sym typeface="Inconsolata"/>
              </a:rPr>
              <a:t>sudo tar</a:t>
            </a:r>
            <a:r>
              <a:rPr lang="en" sz="2400">
                <a:solidFill>
                  <a:schemeClr val="lt1"/>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cvf</a:t>
            </a:r>
            <a:r>
              <a:rPr lang="en" sz="2400">
                <a:solidFill>
                  <a:schemeClr val="lt1"/>
                </a:solidFill>
                <a:latin typeface="Inconsolata"/>
                <a:ea typeface="Inconsolata"/>
                <a:cs typeface="Inconsolata"/>
                <a:sym typeface="Inconsolata"/>
              </a:rPr>
              <a:t> hurricane-backup-10-11-2018.tar /var/log</a:t>
            </a:r>
            <a:endParaRPr sz="2400">
              <a:solidFill>
                <a:srgbClr val="FFFFFF"/>
              </a:solidFill>
              <a:latin typeface="Inconsolata"/>
              <a:ea typeface="Inconsolata"/>
              <a:cs typeface="Inconsolata"/>
              <a:sym typeface="Inconsolata"/>
            </a:endParaRPr>
          </a:p>
        </p:txBody>
      </p:sp>
      <p:sp>
        <p:nvSpPr>
          <p:cNvPr id="7494" name="Google Shape;7494;p400"/>
          <p:cNvSpPr txBox="1"/>
          <p:nvPr/>
        </p:nvSpPr>
        <p:spPr>
          <a:xfrm>
            <a:off x="1443650" y="2739025"/>
            <a:ext cx="5185200" cy="10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00"/>
                </a:solidFill>
                <a:highlight>
                  <a:srgbClr val="000000"/>
                </a:highlight>
                <a:latin typeface="Inconsolata"/>
                <a:ea typeface="Inconsolata"/>
                <a:cs typeface="Inconsolata"/>
                <a:sym typeface="Inconsolata"/>
              </a:rPr>
              <a:t>cvf</a:t>
            </a:r>
            <a:r>
              <a:rPr lang="en" sz="2400">
                <a:latin typeface="Roboto"/>
                <a:ea typeface="Roboto"/>
                <a:cs typeface="Roboto"/>
                <a:sym typeface="Roboto"/>
              </a:rPr>
              <a:t> are short form options. </a:t>
            </a:r>
            <a:endParaRPr sz="2400">
              <a:latin typeface="Roboto"/>
              <a:ea typeface="Roboto"/>
              <a:cs typeface="Roboto"/>
              <a:sym typeface="Roboto"/>
            </a:endParaRPr>
          </a:p>
        </p:txBody>
      </p:sp>
      <p:graphicFrame>
        <p:nvGraphicFramePr>
          <p:cNvPr id="7495" name="Google Shape;7495;p400"/>
          <p:cNvGraphicFramePr/>
          <p:nvPr/>
        </p:nvGraphicFramePr>
        <p:xfrm>
          <a:off x="354150" y="3429350"/>
          <a:ext cx="8325450" cy="1436550"/>
        </p:xfrm>
        <a:graphic>
          <a:graphicData uri="http://schemas.openxmlformats.org/drawingml/2006/table">
            <a:tbl>
              <a:tblPr>
                <a:noFill/>
                <a:tableStyleId>{596382B4-6DC9-4CBC-A7E5-A6200716BA16}</a:tableStyleId>
              </a:tblPr>
              <a:tblGrid>
                <a:gridCol w="543750">
                  <a:extLst>
                    <a:ext uri="{9D8B030D-6E8A-4147-A177-3AD203B41FA5}">
                      <a16:colId xmlns:a16="http://schemas.microsoft.com/office/drawing/2014/main" val="20000"/>
                    </a:ext>
                  </a:extLst>
                </a:gridCol>
                <a:gridCol w="7781700">
                  <a:extLst>
                    <a:ext uri="{9D8B030D-6E8A-4147-A177-3AD203B41FA5}">
                      <a16:colId xmlns:a16="http://schemas.microsoft.com/office/drawing/2014/main" val="20001"/>
                    </a:ext>
                  </a:extLst>
                </a:gridCol>
              </a:tblGrid>
              <a:tr h="478850">
                <a:tc>
                  <a:txBody>
                    <a:bodyPr/>
                    <a:lstStyle/>
                    <a:p>
                      <a:pPr marL="0" lvl="0" indent="0" algn="ctr" rtl="0">
                        <a:spcBef>
                          <a:spcPts val="0"/>
                        </a:spcBef>
                        <a:spcAft>
                          <a:spcPts val="0"/>
                        </a:spcAft>
                        <a:buClr>
                          <a:schemeClr val="dk1"/>
                        </a:buClr>
                        <a:buSzPts val="1100"/>
                        <a:buFont typeface="Arial"/>
                        <a:buNone/>
                      </a:pPr>
                      <a:r>
                        <a:rPr lang="en" sz="2400">
                          <a:solidFill>
                            <a:srgbClr val="FFFF00"/>
                          </a:solidFill>
                          <a:latin typeface="Inconsolata"/>
                          <a:ea typeface="Inconsolata"/>
                          <a:cs typeface="Inconsolata"/>
                          <a:sym typeface="Inconsolata"/>
                        </a:rPr>
                        <a:t>c</a:t>
                      </a:r>
                      <a:endParaRPr>
                        <a:solidFill>
                          <a:srgbClr val="FFFF00"/>
                        </a:solidFill>
                        <a:latin typeface="Inconsolata"/>
                        <a:ea typeface="Inconsolata"/>
                        <a:cs typeface="Inconsolata"/>
                        <a:sym typeface="Inconsolata"/>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500">
                          <a:latin typeface="Roboto"/>
                          <a:ea typeface="Roboto"/>
                          <a:cs typeface="Roboto"/>
                          <a:sym typeface="Roboto"/>
                        </a:rPr>
                        <a:t>stands for </a:t>
                      </a:r>
                      <a:r>
                        <a:rPr lang="en" sz="1500" i="1">
                          <a:latin typeface="Roboto"/>
                          <a:ea typeface="Roboto"/>
                          <a:cs typeface="Roboto"/>
                          <a:sym typeface="Roboto"/>
                        </a:rPr>
                        <a:t>create</a:t>
                      </a:r>
                      <a:r>
                        <a:rPr lang="en" sz="1500">
                          <a:latin typeface="Roboto"/>
                          <a:ea typeface="Roboto"/>
                          <a:cs typeface="Roboto"/>
                          <a:sym typeface="Roboto"/>
                        </a:rPr>
                        <a:t>. Always needed when creating an archive. </a:t>
                      </a:r>
                      <a:endParaRPr sz="1500">
                        <a:latin typeface="Roboto"/>
                        <a:ea typeface="Roboto"/>
                        <a:cs typeface="Roboto"/>
                        <a:sym typeface="Roboto"/>
                      </a:endParaRPr>
                    </a:p>
                  </a:txBody>
                  <a:tcPr marL="182875"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478850">
                <a:tc>
                  <a:txBody>
                    <a:bodyPr/>
                    <a:lstStyle/>
                    <a:p>
                      <a:pPr marL="0" lvl="0" indent="0" algn="ctr" rtl="0">
                        <a:spcBef>
                          <a:spcPts val="0"/>
                        </a:spcBef>
                        <a:spcAft>
                          <a:spcPts val="0"/>
                        </a:spcAft>
                        <a:buClr>
                          <a:schemeClr val="dk1"/>
                        </a:buClr>
                        <a:buSzPts val="1100"/>
                        <a:buFont typeface="Arial"/>
                        <a:buNone/>
                      </a:pPr>
                      <a:r>
                        <a:rPr lang="en" sz="2400">
                          <a:solidFill>
                            <a:srgbClr val="FFFF00"/>
                          </a:solidFill>
                          <a:latin typeface="Inconsolata"/>
                          <a:ea typeface="Inconsolata"/>
                          <a:cs typeface="Inconsolata"/>
                          <a:sym typeface="Inconsolata"/>
                        </a:rPr>
                        <a:t>v</a:t>
                      </a:r>
                      <a:endParaRPr>
                        <a:solidFill>
                          <a:srgbClr val="FFFF00"/>
                        </a:solidFill>
                        <a:latin typeface="Inconsolata"/>
                        <a:ea typeface="Inconsolata"/>
                        <a:cs typeface="Inconsolata"/>
                        <a:sym typeface="Inconsolata"/>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500">
                          <a:latin typeface="Roboto"/>
                          <a:ea typeface="Roboto"/>
                          <a:cs typeface="Roboto"/>
                          <a:sym typeface="Roboto"/>
                        </a:rPr>
                        <a:t>stands for </a:t>
                      </a:r>
                      <a:r>
                        <a:rPr lang="en" sz="1500" i="1">
                          <a:latin typeface="Roboto"/>
                          <a:ea typeface="Roboto"/>
                          <a:cs typeface="Roboto"/>
                          <a:sym typeface="Roboto"/>
                        </a:rPr>
                        <a:t>verbose</a:t>
                      </a:r>
                      <a:r>
                        <a:rPr lang="en" sz="1500">
                          <a:latin typeface="Roboto"/>
                          <a:ea typeface="Roboto"/>
                          <a:cs typeface="Roboto"/>
                          <a:sym typeface="Roboto"/>
                        </a:rPr>
                        <a:t>. It will print progress status and useful information as it’s running. </a:t>
                      </a:r>
                      <a:endParaRPr sz="1500">
                        <a:latin typeface="Roboto"/>
                        <a:ea typeface="Roboto"/>
                        <a:cs typeface="Roboto"/>
                        <a:sym typeface="Roboto"/>
                      </a:endParaRPr>
                    </a:p>
                  </a:txBody>
                  <a:tcPr marL="182875"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8850">
                <a:tc>
                  <a:txBody>
                    <a:bodyPr/>
                    <a:lstStyle/>
                    <a:p>
                      <a:pPr marL="0" lvl="0" indent="0" algn="ctr" rtl="0">
                        <a:spcBef>
                          <a:spcPts val="0"/>
                        </a:spcBef>
                        <a:spcAft>
                          <a:spcPts val="0"/>
                        </a:spcAft>
                        <a:buClr>
                          <a:schemeClr val="dk1"/>
                        </a:buClr>
                        <a:buSzPts val="1100"/>
                        <a:buFont typeface="Arial"/>
                        <a:buNone/>
                      </a:pPr>
                      <a:r>
                        <a:rPr lang="en" sz="2400">
                          <a:solidFill>
                            <a:srgbClr val="FFFF00"/>
                          </a:solidFill>
                          <a:latin typeface="Inconsolata"/>
                          <a:ea typeface="Inconsolata"/>
                          <a:cs typeface="Inconsolata"/>
                          <a:sym typeface="Inconsolata"/>
                        </a:rPr>
                        <a:t>f</a:t>
                      </a:r>
                      <a:endParaRPr>
                        <a:solidFill>
                          <a:srgbClr val="FFFF00"/>
                        </a:solidFill>
                        <a:latin typeface="Inconsolata"/>
                        <a:ea typeface="Inconsolata"/>
                        <a:cs typeface="Inconsolata"/>
                        <a:sym typeface="Inconsolata"/>
                      </a:endParaRPr>
                    </a:p>
                  </a:txBody>
                  <a:tcPr marL="0"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500">
                          <a:latin typeface="Roboto"/>
                          <a:ea typeface="Roboto"/>
                          <a:cs typeface="Roboto"/>
                          <a:sym typeface="Roboto"/>
                        </a:rPr>
                        <a:t>indicates the title of the archive. </a:t>
                      </a:r>
                      <a:endParaRPr sz="1500">
                        <a:latin typeface="Roboto"/>
                        <a:ea typeface="Roboto"/>
                        <a:cs typeface="Roboto"/>
                        <a:sym typeface="Roboto"/>
                      </a:endParaRPr>
                    </a:p>
                  </a:txBody>
                  <a:tcPr marL="182875" marR="0"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99"/>
        <p:cNvGrpSpPr/>
        <p:nvPr/>
      </p:nvGrpSpPr>
      <p:grpSpPr>
        <a:xfrm>
          <a:off x="0" y="0"/>
          <a:ext cx="0" cy="0"/>
          <a:chOff x="0" y="0"/>
          <a:chExt cx="0" cy="0"/>
        </a:xfrm>
      </p:grpSpPr>
      <p:sp>
        <p:nvSpPr>
          <p:cNvPr id="7500" name="Google Shape;7500;p401"/>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01" name="Google Shape;7501;p4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502" name="Google Shape;7502;p4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03" name="Google Shape;7503;p401"/>
          <p:cNvSpPr txBox="1">
            <a:spLocks noGrp="1"/>
          </p:cNvSpPr>
          <p:nvPr>
            <p:ph type="title"/>
          </p:nvPr>
        </p:nvSpPr>
        <p:spPr>
          <a:xfrm>
            <a:off x="-12300" y="0"/>
            <a:ext cx="52542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an Archive</a:t>
            </a:r>
            <a:endParaRPr/>
          </a:p>
        </p:txBody>
      </p:sp>
      <p:sp>
        <p:nvSpPr>
          <p:cNvPr id="7504" name="Google Shape;7504;p401"/>
          <p:cNvSpPr txBox="1">
            <a:spLocks noGrp="1"/>
          </p:cNvSpPr>
          <p:nvPr>
            <p:ph type="subTitle" idx="1"/>
          </p:nvPr>
        </p:nvSpPr>
        <p:spPr>
          <a:xfrm>
            <a:off x="0" y="675975"/>
            <a:ext cx="8283900" cy="410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To create a </a:t>
            </a:r>
            <a:r>
              <a:rPr lang="en" b="1">
                <a:solidFill>
                  <a:schemeClr val="dk1"/>
                </a:solidFill>
              </a:rPr>
              <a:t>full backup </a:t>
            </a:r>
            <a:r>
              <a:rPr lang="en">
                <a:solidFill>
                  <a:schemeClr val="dk1"/>
                </a:solidFill>
              </a:rPr>
              <a:t> of all the log files in /var/log directory, use the following tar command:</a:t>
            </a:r>
            <a:endParaRPr/>
          </a:p>
        </p:txBody>
      </p:sp>
      <p:sp>
        <p:nvSpPr>
          <p:cNvPr id="7505" name="Google Shape;7505;p4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22</a:t>
            </a:fld>
            <a:endParaRPr>
              <a:solidFill>
                <a:srgbClr val="FFFFFF"/>
              </a:solidFill>
            </a:endParaRPr>
          </a:p>
        </p:txBody>
      </p:sp>
      <p:sp>
        <p:nvSpPr>
          <p:cNvPr id="7506" name="Google Shape;7506;p401"/>
          <p:cNvSpPr/>
          <p:nvPr/>
        </p:nvSpPr>
        <p:spPr>
          <a:xfrm rot="5400000">
            <a:off x="2115950" y="2263675"/>
            <a:ext cx="729600" cy="364800"/>
          </a:xfrm>
          <a:prstGeom prst="homePlate">
            <a:avLst>
              <a:gd name="adj" fmla="val 50000"/>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401"/>
          <p:cNvSpPr txBox="1">
            <a:spLocks noGrp="1"/>
          </p:cNvSpPr>
          <p:nvPr>
            <p:ph type="body" idx="3"/>
          </p:nvPr>
        </p:nvSpPr>
        <p:spPr>
          <a:xfrm>
            <a:off x="-33425" y="1555175"/>
            <a:ext cx="9211200" cy="603300"/>
          </a:xfrm>
          <a:prstGeom prst="rect">
            <a:avLst/>
          </a:prstGeom>
          <a:solidFill>
            <a:srgbClr val="000000"/>
          </a:solidFill>
        </p:spPr>
        <p:txBody>
          <a:bodyPr spcFirstLastPara="1" wrap="square" lIns="0" tIns="45700" rIns="0" bIns="0" anchor="ctr" anchorCtr="0">
            <a:noAutofit/>
          </a:bodyPr>
          <a:lstStyle/>
          <a:p>
            <a:pPr marL="0" lvl="0" indent="0" algn="ctr" rtl="0">
              <a:spcBef>
                <a:spcPts val="0"/>
              </a:spcBef>
              <a:spcAft>
                <a:spcPts val="800"/>
              </a:spcAft>
              <a:buNone/>
            </a:pPr>
            <a:r>
              <a:rPr lang="en" sz="2400">
                <a:solidFill>
                  <a:srgbClr val="FFFFFF"/>
                </a:solidFill>
                <a:latin typeface="Inconsolata"/>
                <a:ea typeface="Inconsolata"/>
                <a:cs typeface="Inconsolata"/>
                <a:sym typeface="Inconsolata"/>
              </a:rPr>
              <a:t>sudo tar</a:t>
            </a:r>
            <a:r>
              <a:rPr lang="en" sz="2400">
                <a:solidFill>
                  <a:schemeClr val="lt1"/>
                </a:solidFill>
                <a:latin typeface="Inconsolata"/>
                <a:ea typeface="Inconsolata"/>
                <a:cs typeface="Inconsolata"/>
                <a:sym typeface="Inconsolata"/>
              </a:rPr>
              <a:t> </a:t>
            </a:r>
            <a:r>
              <a:rPr lang="en" sz="2400">
                <a:solidFill>
                  <a:srgbClr val="FFFFFF"/>
                </a:solidFill>
                <a:latin typeface="Inconsolata"/>
                <a:ea typeface="Inconsolata"/>
                <a:cs typeface="Inconsolata"/>
                <a:sym typeface="Inconsolata"/>
              </a:rPr>
              <a:t>cvf</a:t>
            </a:r>
            <a:r>
              <a:rPr lang="en" sz="2400">
                <a:solidFill>
                  <a:schemeClr val="lt1"/>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hurricane-backup-10-11-2018.tar</a:t>
            </a:r>
            <a:r>
              <a:rPr lang="en" sz="2400">
                <a:solidFill>
                  <a:schemeClr val="lt1"/>
                </a:solidFill>
                <a:latin typeface="Inconsolata"/>
                <a:ea typeface="Inconsolata"/>
                <a:cs typeface="Inconsolata"/>
                <a:sym typeface="Inconsolata"/>
              </a:rPr>
              <a:t> /var/log</a:t>
            </a:r>
            <a:endParaRPr sz="2400">
              <a:solidFill>
                <a:srgbClr val="FFFFFF"/>
              </a:solidFill>
              <a:latin typeface="Inconsolata"/>
              <a:ea typeface="Inconsolata"/>
              <a:cs typeface="Inconsolata"/>
              <a:sym typeface="Inconsolata"/>
            </a:endParaRPr>
          </a:p>
        </p:txBody>
      </p:sp>
      <p:sp>
        <p:nvSpPr>
          <p:cNvPr id="7508" name="Google Shape;7508;p401"/>
          <p:cNvSpPr txBox="1"/>
          <p:nvPr/>
        </p:nvSpPr>
        <p:spPr>
          <a:xfrm>
            <a:off x="1941975" y="2810875"/>
            <a:ext cx="6576300" cy="10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00"/>
                </a:solidFill>
                <a:highlight>
                  <a:srgbClr val="000000"/>
                </a:highlight>
                <a:latin typeface="Inconsolata"/>
                <a:ea typeface="Inconsolata"/>
                <a:cs typeface="Inconsolata"/>
                <a:sym typeface="Inconsolata"/>
              </a:rPr>
              <a:t>hurricane-backup-10-11-2018.tar</a:t>
            </a:r>
            <a:r>
              <a:rPr lang="en" sz="2400">
                <a:latin typeface="Roboto"/>
                <a:ea typeface="Roboto"/>
                <a:cs typeface="Roboto"/>
                <a:sym typeface="Roboto"/>
              </a:rPr>
              <a:t> </a:t>
            </a:r>
            <a:br>
              <a:rPr lang="en" sz="2400">
                <a:latin typeface="Roboto"/>
                <a:ea typeface="Roboto"/>
                <a:cs typeface="Roboto"/>
                <a:sym typeface="Roboto"/>
              </a:rPr>
            </a:br>
            <a:r>
              <a:rPr lang="en" sz="2400">
                <a:latin typeface="Roboto"/>
                <a:ea typeface="Roboto"/>
                <a:cs typeface="Roboto"/>
                <a:sym typeface="Roboto"/>
              </a:rPr>
              <a:t>is the archive name, indicating the title. </a:t>
            </a:r>
            <a:endParaRPr sz="24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512"/>
        <p:cNvGrpSpPr/>
        <p:nvPr/>
      </p:nvGrpSpPr>
      <p:grpSpPr>
        <a:xfrm>
          <a:off x="0" y="0"/>
          <a:ext cx="0" cy="0"/>
          <a:chOff x="0" y="0"/>
          <a:chExt cx="0" cy="0"/>
        </a:xfrm>
      </p:grpSpPr>
      <p:sp>
        <p:nvSpPr>
          <p:cNvPr id="7513" name="Google Shape;7513;p402"/>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4" name="Google Shape;7514;p4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515" name="Google Shape;7515;p4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16" name="Google Shape;7516;p402"/>
          <p:cNvSpPr txBox="1">
            <a:spLocks noGrp="1"/>
          </p:cNvSpPr>
          <p:nvPr>
            <p:ph type="title"/>
          </p:nvPr>
        </p:nvSpPr>
        <p:spPr>
          <a:xfrm>
            <a:off x="-12300" y="0"/>
            <a:ext cx="52542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an Archive</a:t>
            </a:r>
            <a:endParaRPr/>
          </a:p>
        </p:txBody>
      </p:sp>
      <p:sp>
        <p:nvSpPr>
          <p:cNvPr id="7517" name="Google Shape;7517;p402"/>
          <p:cNvSpPr txBox="1">
            <a:spLocks noGrp="1"/>
          </p:cNvSpPr>
          <p:nvPr>
            <p:ph type="subTitle" idx="1"/>
          </p:nvPr>
        </p:nvSpPr>
        <p:spPr>
          <a:xfrm>
            <a:off x="0" y="675975"/>
            <a:ext cx="8283900" cy="410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To create a </a:t>
            </a:r>
            <a:r>
              <a:rPr lang="en" b="1">
                <a:solidFill>
                  <a:schemeClr val="dk1"/>
                </a:solidFill>
              </a:rPr>
              <a:t>full backup </a:t>
            </a:r>
            <a:r>
              <a:rPr lang="en">
                <a:solidFill>
                  <a:schemeClr val="dk1"/>
                </a:solidFill>
              </a:rPr>
              <a:t> of all the log files in /var/log directory, use the following tar command:</a:t>
            </a:r>
            <a:endParaRPr/>
          </a:p>
        </p:txBody>
      </p:sp>
      <p:sp>
        <p:nvSpPr>
          <p:cNvPr id="7518" name="Google Shape;7518;p4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23</a:t>
            </a:fld>
            <a:endParaRPr>
              <a:solidFill>
                <a:srgbClr val="FFFFFF"/>
              </a:solidFill>
            </a:endParaRPr>
          </a:p>
        </p:txBody>
      </p:sp>
      <p:sp>
        <p:nvSpPr>
          <p:cNvPr id="7519" name="Google Shape;7519;p402"/>
          <p:cNvSpPr/>
          <p:nvPr/>
        </p:nvSpPr>
        <p:spPr>
          <a:xfrm rot="5400000">
            <a:off x="7106075" y="2299775"/>
            <a:ext cx="729600" cy="364800"/>
          </a:xfrm>
          <a:prstGeom prst="homePlate">
            <a:avLst>
              <a:gd name="adj" fmla="val 50000"/>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402"/>
          <p:cNvSpPr txBox="1">
            <a:spLocks noGrp="1"/>
          </p:cNvSpPr>
          <p:nvPr>
            <p:ph type="body" idx="3"/>
          </p:nvPr>
        </p:nvSpPr>
        <p:spPr>
          <a:xfrm>
            <a:off x="-33425" y="1555175"/>
            <a:ext cx="9211200" cy="603300"/>
          </a:xfrm>
          <a:prstGeom prst="rect">
            <a:avLst/>
          </a:prstGeom>
          <a:solidFill>
            <a:srgbClr val="000000"/>
          </a:solidFill>
        </p:spPr>
        <p:txBody>
          <a:bodyPr spcFirstLastPara="1" wrap="square" lIns="0" tIns="45700" rIns="0" bIns="0" anchor="ctr" anchorCtr="0">
            <a:noAutofit/>
          </a:bodyPr>
          <a:lstStyle/>
          <a:p>
            <a:pPr marL="0" lvl="0" indent="0" algn="ctr" rtl="0">
              <a:spcBef>
                <a:spcPts val="0"/>
              </a:spcBef>
              <a:spcAft>
                <a:spcPts val="800"/>
              </a:spcAft>
              <a:buNone/>
            </a:pPr>
            <a:r>
              <a:rPr lang="en" sz="2400">
                <a:solidFill>
                  <a:srgbClr val="FFFFFF"/>
                </a:solidFill>
                <a:latin typeface="Inconsolata"/>
                <a:ea typeface="Inconsolata"/>
                <a:cs typeface="Inconsolata"/>
                <a:sym typeface="Inconsolata"/>
              </a:rPr>
              <a:t>sudo tar</a:t>
            </a:r>
            <a:r>
              <a:rPr lang="en" sz="2400">
                <a:solidFill>
                  <a:schemeClr val="lt1"/>
                </a:solidFill>
                <a:latin typeface="Inconsolata"/>
                <a:ea typeface="Inconsolata"/>
                <a:cs typeface="Inconsolata"/>
                <a:sym typeface="Inconsolata"/>
              </a:rPr>
              <a:t> </a:t>
            </a:r>
            <a:r>
              <a:rPr lang="en" sz="2400">
                <a:solidFill>
                  <a:srgbClr val="FFFFFF"/>
                </a:solidFill>
                <a:latin typeface="Inconsolata"/>
                <a:ea typeface="Inconsolata"/>
                <a:cs typeface="Inconsolata"/>
                <a:sym typeface="Inconsolata"/>
              </a:rPr>
              <a:t>cvf</a:t>
            </a:r>
            <a:r>
              <a:rPr lang="en" sz="2400">
                <a:solidFill>
                  <a:schemeClr val="lt1"/>
                </a:solidFill>
                <a:latin typeface="Inconsolata"/>
                <a:ea typeface="Inconsolata"/>
                <a:cs typeface="Inconsolata"/>
                <a:sym typeface="Inconsolata"/>
              </a:rPr>
              <a:t> </a:t>
            </a:r>
            <a:r>
              <a:rPr lang="en" sz="2400">
                <a:solidFill>
                  <a:srgbClr val="FFFFFF"/>
                </a:solidFill>
                <a:latin typeface="Inconsolata"/>
                <a:ea typeface="Inconsolata"/>
                <a:cs typeface="Inconsolata"/>
                <a:sym typeface="Inconsolata"/>
              </a:rPr>
              <a:t>hurricane-backup-10-11-2018.tar</a:t>
            </a:r>
            <a:r>
              <a:rPr lang="en" sz="2400">
                <a:solidFill>
                  <a:schemeClr val="lt1"/>
                </a:solidFill>
                <a:latin typeface="Inconsolata"/>
                <a:ea typeface="Inconsolata"/>
                <a:cs typeface="Inconsolata"/>
                <a:sym typeface="Inconsolata"/>
              </a:rPr>
              <a:t> </a:t>
            </a:r>
            <a:r>
              <a:rPr lang="en" sz="2400">
                <a:solidFill>
                  <a:srgbClr val="FFFF00"/>
                </a:solidFill>
                <a:latin typeface="Inconsolata"/>
                <a:ea typeface="Inconsolata"/>
                <a:cs typeface="Inconsolata"/>
                <a:sym typeface="Inconsolata"/>
              </a:rPr>
              <a:t>/var/log</a:t>
            </a:r>
            <a:endParaRPr sz="2400">
              <a:solidFill>
                <a:srgbClr val="FFFF00"/>
              </a:solidFill>
              <a:latin typeface="Inconsolata"/>
              <a:ea typeface="Inconsolata"/>
              <a:cs typeface="Inconsolata"/>
              <a:sym typeface="Inconsolata"/>
            </a:endParaRPr>
          </a:p>
        </p:txBody>
      </p:sp>
      <p:sp>
        <p:nvSpPr>
          <p:cNvPr id="7521" name="Google Shape;7521;p402"/>
          <p:cNvSpPr txBox="1"/>
          <p:nvPr/>
        </p:nvSpPr>
        <p:spPr>
          <a:xfrm>
            <a:off x="1973125" y="2929050"/>
            <a:ext cx="6576300" cy="10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00"/>
                </a:solidFill>
                <a:highlight>
                  <a:srgbClr val="000000"/>
                </a:highlight>
                <a:latin typeface="Inconsolata"/>
                <a:ea typeface="Inconsolata"/>
                <a:cs typeface="Inconsolata"/>
                <a:sym typeface="Inconsolata"/>
              </a:rPr>
              <a:t>/var/log</a:t>
            </a:r>
            <a:r>
              <a:rPr lang="en" sz="2400">
                <a:latin typeface="Roboto"/>
                <a:ea typeface="Roboto"/>
                <a:cs typeface="Roboto"/>
                <a:sym typeface="Roboto"/>
              </a:rPr>
              <a:t> are the objects to archive, indicating the files or directories we want to backup. </a:t>
            </a:r>
            <a:endParaRPr sz="24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25"/>
        <p:cNvGrpSpPr/>
        <p:nvPr/>
      </p:nvGrpSpPr>
      <p:grpSpPr>
        <a:xfrm>
          <a:off x="0" y="0"/>
          <a:ext cx="0" cy="0"/>
          <a:chOff x="0" y="0"/>
          <a:chExt cx="0" cy="0"/>
        </a:xfrm>
      </p:grpSpPr>
      <p:sp>
        <p:nvSpPr>
          <p:cNvPr id="7526" name="Google Shape;7526;p4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7527" name="Google Shape;7527;p40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FFFFF"/>
                </a:solidFill>
              </a:rPr>
              <a:t>Run the </a:t>
            </a:r>
            <a:r>
              <a:rPr lang="en">
                <a:latin typeface="Inconsolata"/>
                <a:ea typeface="Inconsolata"/>
                <a:cs typeface="Inconsolata"/>
                <a:sym typeface="Inconsolata"/>
              </a:rPr>
              <a:t>t</a:t>
            </a:r>
            <a:r>
              <a:rPr lang="en">
                <a:solidFill>
                  <a:srgbClr val="FFFFFF"/>
                </a:solidFill>
                <a:latin typeface="Inconsolata"/>
                <a:ea typeface="Inconsolata"/>
                <a:cs typeface="Inconsolata"/>
                <a:sym typeface="Inconsolata"/>
              </a:rPr>
              <a:t>ar</a:t>
            </a:r>
            <a:r>
              <a:rPr lang="en">
                <a:solidFill>
                  <a:srgbClr val="FFFFFF"/>
                </a:solidFill>
              </a:rPr>
              <a:t> Command</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31"/>
        <p:cNvGrpSpPr/>
        <p:nvPr/>
      </p:nvGrpSpPr>
      <p:grpSpPr>
        <a:xfrm>
          <a:off x="0" y="0"/>
          <a:ext cx="0" cy="0"/>
          <a:chOff x="0" y="0"/>
          <a:chExt cx="0" cy="0"/>
        </a:xfrm>
      </p:grpSpPr>
      <p:sp>
        <p:nvSpPr>
          <p:cNvPr id="7532" name="Google Shape;7532;p404"/>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40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Compressing archives with gzip</a:t>
            </a:r>
            <a:endParaRPr/>
          </a:p>
        </p:txBody>
      </p:sp>
      <p:sp>
        <p:nvSpPr>
          <p:cNvPr id="7534" name="Google Shape;7534;p40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000">
                <a:latin typeface="Inconsolata"/>
                <a:ea typeface="Inconsolata"/>
                <a:cs typeface="Inconsolata"/>
                <a:sym typeface="Inconsolata"/>
              </a:rPr>
              <a:t>gzip</a:t>
            </a:r>
            <a:r>
              <a:rPr lang="en" sz="2000"/>
              <a:t> is a command used to create a compressed tar archive, indicated with a </a:t>
            </a:r>
            <a:r>
              <a:rPr lang="en" sz="2000">
                <a:latin typeface="Inconsolata"/>
                <a:ea typeface="Inconsolata"/>
                <a:cs typeface="Inconsolata"/>
                <a:sym typeface="Inconsolata"/>
              </a:rPr>
              <a:t>tar.gz</a:t>
            </a:r>
            <a:r>
              <a:rPr lang="en" sz="2000"/>
              <a:t> extension</a:t>
            </a:r>
            <a:endParaRPr sz="2000"/>
          </a:p>
        </p:txBody>
      </p:sp>
      <p:sp>
        <p:nvSpPr>
          <p:cNvPr id="7535" name="Google Shape;7535;p4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7536" name="Google Shape;7536;p40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537" name="Google Shape;7537;p404"/>
          <p:cNvSpPr txBox="1">
            <a:spLocks noGrp="1"/>
          </p:cNvSpPr>
          <p:nvPr>
            <p:ph type="body" idx="3"/>
          </p:nvPr>
        </p:nvSpPr>
        <p:spPr>
          <a:xfrm>
            <a:off x="175" y="1584950"/>
            <a:ext cx="9144000" cy="3148500"/>
          </a:xfrm>
          <a:prstGeom prst="rect">
            <a:avLst/>
          </a:prstGeom>
        </p:spPr>
        <p:txBody>
          <a:bodyPr spcFirstLastPara="1" wrap="square" lIns="457200" tIns="0" rIns="457200" bIns="914400" anchor="t" anchorCtr="0">
            <a:noAutofit/>
          </a:bodyPr>
          <a:lstStyle/>
          <a:p>
            <a:pPr marL="457200" lvl="0" indent="-342900" algn="l" rtl="0">
              <a:spcBef>
                <a:spcPts val="0"/>
              </a:spcBef>
              <a:spcAft>
                <a:spcPts val="0"/>
              </a:spcAft>
              <a:buSzPts val="1800"/>
              <a:buChar char="●"/>
            </a:pPr>
            <a:r>
              <a:rPr lang="en" sz="1800"/>
              <a:t>gzip compression is useful when disk space is an issue.</a:t>
            </a:r>
            <a:br>
              <a:rPr lang="en" sz="1800"/>
            </a:br>
            <a:endParaRPr sz="1800"/>
          </a:p>
          <a:p>
            <a:pPr marL="457200" lvl="0" indent="-342900" algn="l" rtl="0">
              <a:spcBef>
                <a:spcPts val="0"/>
              </a:spcBef>
              <a:spcAft>
                <a:spcPts val="0"/>
              </a:spcAft>
              <a:buSzPts val="1800"/>
              <a:buChar char="●"/>
            </a:pPr>
            <a:r>
              <a:rPr lang="en" sz="1800"/>
              <a:t>Additionally, moving smaller files sizes uses less bandwidth, making transfer times faster.</a:t>
            </a:r>
            <a:br>
              <a:rPr lang="en" sz="1800"/>
            </a:br>
            <a:endParaRPr sz="1800"/>
          </a:p>
          <a:p>
            <a:pPr marL="457200" lvl="0" indent="-342900" algn="l" rtl="0">
              <a:spcBef>
                <a:spcPts val="0"/>
              </a:spcBef>
              <a:spcAft>
                <a:spcPts val="0"/>
              </a:spcAft>
              <a:buSzPts val="1800"/>
              <a:buChar char="●"/>
            </a:pPr>
            <a:r>
              <a:rPr lang="en" sz="1800">
                <a:latin typeface="Inconsolata"/>
                <a:ea typeface="Inconsolata"/>
                <a:cs typeface="Inconsolata"/>
                <a:sym typeface="Inconsolata"/>
              </a:rPr>
              <a:t>gzip 2018-10-12-hurricane-backup.tar</a:t>
            </a:r>
            <a:r>
              <a:rPr lang="en" sz="1800"/>
              <a:t> will compress the archive with a .gz extension. </a:t>
            </a:r>
            <a:br>
              <a:rPr lang="en" sz="1800"/>
            </a:br>
            <a:endParaRPr sz="1800"/>
          </a:p>
          <a:p>
            <a:pPr marL="457200" lvl="0" indent="-342900" algn="l" rtl="0">
              <a:spcBef>
                <a:spcPts val="0"/>
              </a:spcBef>
              <a:spcAft>
                <a:spcPts val="0"/>
              </a:spcAft>
              <a:buSzPts val="1800"/>
              <a:buChar char="●"/>
            </a:pPr>
            <a:r>
              <a:rPr lang="en" sz="1800">
                <a:latin typeface="Inconsolata"/>
                <a:ea typeface="Inconsolata"/>
                <a:cs typeface="Inconsolata"/>
                <a:sym typeface="Inconsolata"/>
              </a:rPr>
              <a:t>gunzip 2018-10-12-hurricane-backup.tar</a:t>
            </a:r>
            <a:r>
              <a:rPr lang="en" sz="1800"/>
              <a:t> will unzip an archive and remove the .gz extension, restoring the archive back to its original state.</a:t>
            </a:r>
            <a:endParaRPr/>
          </a:p>
        </p:txBody>
      </p:sp>
      <p:cxnSp>
        <p:nvCxnSpPr>
          <p:cNvPr id="7538" name="Google Shape;7538;p4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7542"/>
        <p:cNvGrpSpPr/>
        <p:nvPr/>
      </p:nvGrpSpPr>
      <p:grpSpPr>
        <a:xfrm>
          <a:off x="0" y="0"/>
          <a:ext cx="0" cy="0"/>
          <a:chOff x="0" y="0"/>
          <a:chExt cx="0" cy="0"/>
        </a:xfrm>
      </p:grpSpPr>
      <p:sp>
        <p:nvSpPr>
          <p:cNvPr id="7543" name="Google Shape;7543;p405"/>
          <p:cNvSpPr/>
          <p:nvPr/>
        </p:nvSpPr>
        <p:spPr>
          <a:xfrm>
            <a:off x="1614150" y="1639488"/>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405"/>
          <p:cNvSpPr/>
          <p:nvPr/>
        </p:nvSpPr>
        <p:spPr>
          <a:xfrm>
            <a:off x="3729900" y="1639488"/>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405"/>
          <p:cNvSpPr/>
          <p:nvPr/>
        </p:nvSpPr>
        <p:spPr>
          <a:xfrm>
            <a:off x="5826975" y="1639488"/>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4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Tar: Best Practices</a:t>
            </a:r>
            <a:endParaRPr>
              <a:solidFill>
                <a:schemeClr val="dk1"/>
              </a:solidFill>
            </a:endParaRPr>
          </a:p>
        </p:txBody>
      </p:sp>
      <p:sp>
        <p:nvSpPr>
          <p:cNvPr id="7547" name="Google Shape;7547;p4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 order to maintain confidentiality, privacy, and integrity: </a:t>
            </a:r>
            <a:endParaRPr>
              <a:solidFill>
                <a:schemeClr val="dk1"/>
              </a:solidFill>
            </a:endParaRPr>
          </a:p>
        </p:txBody>
      </p:sp>
      <p:sp>
        <p:nvSpPr>
          <p:cNvPr id="7548" name="Google Shape;7548;p4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pic>
        <p:nvPicPr>
          <p:cNvPr id="7549" name="Google Shape;7549;p405"/>
          <p:cNvPicPr preferRelativeResize="0"/>
          <p:nvPr/>
        </p:nvPicPr>
        <p:blipFill rotWithShape="1">
          <a:blip r:embed="rId3">
            <a:alphaModFix/>
          </a:blip>
          <a:srcRect r="26750"/>
          <a:stretch/>
        </p:blipFill>
        <p:spPr>
          <a:xfrm>
            <a:off x="1334925" y="1105500"/>
            <a:ext cx="6474149" cy="3025400"/>
          </a:xfrm>
          <a:prstGeom prst="rect">
            <a:avLst/>
          </a:prstGeom>
          <a:noFill/>
          <a:ln>
            <a:noFill/>
          </a:ln>
        </p:spPr>
      </p:pic>
      <p:sp>
        <p:nvSpPr>
          <p:cNvPr id="7550" name="Google Shape;7550;p405"/>
          <p:cNvSpPr txBox="1"/>
          <p:nvPr/>
        </p:nvSpPr>
        <p:spPr>
          <a:xfrm>
            <a:off x="1769100" y="1761013"/>
            <a:ext cx="1764900" cy="168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When creating archives, be sure they are not writable by an untrusted user. </a:t>
            </a:r>
            <a:endParaRPr/>
          </a:p>
        </p:txBody>
      </p:sp>
      <p:sp>
        <p:nvSpPr>
          <p:cNvPr id="7551" name="Google Shape;7551;p405"/>
          <p:cNvSpPr txBox="1"/>
          <p:nvPr/>
        </p:nvSpPr>
        <p:spPr>
          <a:xfrm>
            <a:off x="3891713" y="1761013"/>
            <a:ext cx="1764900" cy="168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Inspect all data, such as passwords, before writing</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to an archive.</a:t>
            </a:r>
            <a:endParaRPr>
              <a:solidFill>
                <a:schemeClr val="dk1"/>
              </a:solidFill>
              <a:latin typeface="Roboto"/>
              <a:ea typeface="Roboto"/>
              <a:cs typeface="Roboto"/>
              <a:sym typeface="Roboto"/>
            </a:endParaRPr>
          </a:p>
        </p:txBody>
      </p:sp>
      <p:sp>
        <p:nvSpPr>
          <p:cNvPr id="7552" name="Google Shape;7552;p405"/>
          <p:cNvSpPr txBox="1"/>
          <p:nvPr/>
        </p:nvSpPr>
        <p:spPr>
          <a:xfrm>
            <a:off x="6006750" y="1761013"/>
            <a:ext cx="1764900" cy="168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Pay attention to diagnostic and </a:t>
            </a:r>
            <a:endParaRPr>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exit status of tar. </a:t>
            </a:r>
            <a:endParaRPr>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56"/>
        <p:cNvGrpSpPr/>
        <p:nvPr/>
      </p:nvGrpSpPr>
      <p:grpSpPr>
        <a:xfrm>
          <a:off x="0" y="0"/>
          <a:ext cx="0" cy="0"/>
          <a:chOff x="0" y="0"/>
          <a:chExt cx="0" cy="0"/>
        </a:xfrm>
      </p:grpSpPr>
      <p:sp>
        <p:nvSpPr>
          <p:cNvPr id="7557" name="Google Shape;7557;p40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Restoring Data with </a:t>
            </a:r>
            <a:r>
              <a:rPr lang="en">
                <a:latin typeface="Inconsolata"/>
                <a:ea typeface="Inconsolata"/>
                <a:cs typeface="Inconsolata"/>
                <a:sym typeface="Inconsolata"/>
              </a:rPr>
              <a:t>tar</a:t>
            </a:r>
            <a:endParaRPr>
              <a:latin typeface="Inconsolata"/>
              <a:ea typeface="Inconsolata"/>
              <a:cs typeface="Inconsolata"/>
              <a:sym typeface="Inconsolata"/>
            </a:endParaRPr>
          </a:p>
        </p:txBody>
      </p:sp>
      <p:sp>
        <p:nvSpPr>
          <p:cNvPr id="7558" name="Google Shape;7558;p4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7559" name="Google Shape;7559;p40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63"/>
        <p:cNvGrpSpPr/>
        <p:nvPr/>
      </p:nvGrpSpPr>
      <p:grpSpPr>
        <a:xfrm>
          <a:off x="0" y="0"/>
          <a:ext cx="0" cy="0"/>
          <a:chOff x="0" y="0"/>
          <a:chExt cx="0" cy="0"/>
        </a:xfrm>
      </p:grpSpPr>
      <p:sp>
        <p:nvSpPr>
          <p:cNvPr id="7564" name="Google Shape;7564;p4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Case Study: Backing Up Hackensack</a:t>
            </a:r>
            <a:endParaRPr/>
          </a:p>
        </p:txBody>
      </p:sp>
      <p:sp>
        <p:nvSpPr>
          <p:cNvPr id="7565" name="Google Shape;7565;p4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28</a:t>
            </a:fld>
            <a:endParaRPr>
              <a:solidFill>
                <a:srgbClr val="FFFFFF"/>
              </a:solidFill>
            </a:endParaRPr>
          </a:p>
        </p:txBody>
      </p:sp>
      <p:sp>
        <p:nvSpPr>
          <p:cNvPr id="7566" name="Google Shape;7566;p40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7567" name="Google Shape;7567;p407"/>
          <p:cNvSpPr txBox="1">
            <a:spLocks noGrp="1"/>
          </p:cNvSpPr>
          <p:nvPr>
            <p:ph type="subTitle" idx="1"/>
          </p:nvPr>
        </p:nvSpPr>
        <p:spPr>
          <a:xfrm>
            <a:off x="0" y="666725"/>
            <a:ext cx="8045400" cy="6465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In</a:t>
            </a:r>
            <a:r>
              <a:rPr lang="en">
                <a:solidFill>
                  <a:srgbClr val="24292E"/>
                </a:solidFill>
                <a:highlight>
                  <a:srgbClr val="FFFFFF"/>
                </a:highlight>
              </a:rPr>
              <a:t> 2019 </a:t>
            </a:r>
            <a:r>
              <a:rPr lang="en">
                <a:solidFill>
                  <a:srgbClr val="0366D6"/>
                </a:solidFill>
                <a:highlight>
                  <a:srgbClr val="FFFFFF"/>
                </a:highlight>
                <a:uFill>
                  <a:noFill/>
                </a:uFill>
                <a:hlinkClick r:id="rId3">
                  <a:extLst>
                    <a:ext uri="{A12FA001-AC4F-418D-AE19-62706E023703}">
                      <ahyp:hlinkClr xmlns:ahyp="http://schemas.microsoft.com/office/drawing/2018/hyperlinkcolor" val="tx"/>
                    </a:ext>
                  </a:extLst>
                </a:hlinkClick>
              </a:rPr>
              <a:t>Hackensack Meridian Health systems</a:t>
            </a:r>
            <a:r>
              <a:rPr lang="en">
                <a:solidFill>
                  <a:srgbClr val="24292E"/>
                </a:solidFill>
                <a:highlight>
                  <a:srgbClr val="FFFFFF"/>
                </a:highlight>
              </a:rPr>
              <a:t> were compromised by a ransomware attack. </a:t>
            </a:r>
            <a:endParaRPr/>
          </a:p>
        </p:txBody>
      </p:sp>
      <p:grpSp>
        <p:nvGrpSpPr>
          <p:cNvPr id="7568" name="Google Shape;7568;p407"/>
          <p:cNvGrpSpPr/>
          <p:nvPr/>
        </p:nvGrpSpPr>
        <p:grpSpPr>
          <a:xfrm>
            <a:off x="5370736" y="1293851"/>
            <a:ext cx="3122378" cy="186373"/>
            <a:chOff x="283370" y="1680647"/>
            <a:chExt cx="4761900" cy="200100"/>
          </a:xfrm>
        </p:grpSpPr>
        <p:sp>
          <p:nvSpPr>
            <p:cNvPr id="7569" name="Google Shape;7569;p407"/>
            <p:cNvSpPr/>
            <p:nvPr/>
          </p:nvSpPr>
          <p:spPr>
            <a:xfrm>
              <a:off x="283370" y="1680647"/>
              <a:ext cx="4761900" cy="200100"/>
            </a:xfrm>
            <a:prstGeom prst="round2SameRect">
              <a:avLst>
                <a:gd name="adj1" fmla="val 1666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407"/>
            <p:cNvSpPr/>
            <p:nvPr/>
          </p:nvSpPr>
          <p:spPr>
            <a:xfrm>
              <a:off x="350750" y="1739300"/>
              <a:ext cx="82800" cy="82800"/>
            </a:xfrm>
            <a:prstGeom prst="ellips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407"/>
            <p:cNvSpPr/>
            <p:nvPr/>
          </p:nvSpPr>
          <p:spPr>
            <a:xfrm>
              <a:off x="462575" y="1739300"/>
              <a:ext cx="82800" cy="82800"/>
            </a:xfrm>
            <a:prstGeom prst="ellipse">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407"/>
            <p:cNvSpPr/>
            <p:nvPr/>
          </p:nvSpPr>
          <p:spPr>
            <a:xfrm>
              <a:off x="574400" y="1739300"/>
              <a:ext cx="82800" cy="82800"/>
            </a:xfrm>
            <a:prstGeom prst="ellipse">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573" name="Google Shape;7573;p407"/>
          <p:cNvPicPr preferRelativeResize="0"/>
          <p:nvPr/>
        </p:nvPicPr>
        <p:blipFill>
          <a:blip r:embed="rId4">
            <a:alphaModFix/>
          </a:blip>
          <a:stretch>
            <a:fillRect/>
          </a:stretch>
        </p:blipFill>
        <p:spPr>
          <a:xfrm>
            <a:off x="5378151" y="1480225"/>
            <a:ext cx="3102655" cy="3613351"/>
          </a:xfrm>
          <a:prstGeom prst="rect">
            <a:avLst/>
          </a:prstGeom>
          <a:noFill/>
          <a:ln w="9525" cap="flat" cmpd="sng">
            <a:solidFill>
              <a:srgbClr val="000000"/>
            </a:solidFill>
            <a:prstDash val="solid"/>
            <a:round/>
            <a:headEnd type="none" w="sm" len="sm"/>
            <a:tailEnd type="none" w="sm" len="sm"/>
          </a:ln>
        </p:spPr>
      </p:pic>
      <p:sp>
        <p:nvSpPr>
          <p:cNvPr id="7574" name="Google Shape;7574;p407"/>
          <p:cNvSpPr txBox="1"/>
          <p:nvPr/>
        </p:nvSpPr>
        <p:spPr>
          <a:xfrm>
            <a:off x="176950" y="1401325"/>
            <a:ext cx="5541900" cy="3248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attack crippled computer systems and forced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hospitals to reschedule surgeries and appointments.</a:t>
            </a:r>
            <a:br>
              <a:rPr lang="en">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attackers offered to decrypt the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data in exchange for payment, effectively ransoming the hospital’s data.</a:t>
            </a:r>
            <a:br>
              <a:rPr lang="en">
                <a:solidFill>
                  <a:schemeClr val="dk1"/>
                </a:solidFill>
                <a:latin typeface="Roboto"/>
                <a:ea typeface="Roboto"/>
                <a:cs typeface="Roboto"/>
                <a:sym typeface="Roboto"/>
              </a:rPr>
            </a:br>
            <a:endParaRPr>
              <a:solidFill>
                <a:schemeClr val="dk1"/>
              </a:solidFill>
              <a:latin typeface="Roboto"/>
              <a:ea typeface="Roboto"/>
              <a:cs typeface="Roboto"/>
              <a:sym typeface="Roboto"/>
            </a:endParaRPr>
          </a:p>
          <a:p>
            <a:pPr marL="457200" lvl="0" indent="-317500" algn="l" rtl="0">
              <a:lnSpc>
                <a:spcPct val="115000"/>
              </a:lnSpc>
              <a:spcBef>
                <a:spcPts val="0"/>
              </a:spcBef>
              <a:spcAft>
                <a:spcPts val="0"/>
              </a:spcAft>
              <a:buClr>
                <a:schemeClr val="dk1"/>
              </a:buClr>
              <a:buSzPts val="1400"/>
              <a:buFont typeface="Roboto"/>
              <a:buChar char="●"/>
            </a:pPr>
            <a:r>
              <a:rPr lang="en" b="1">
                <a:solidFill>
                  <a:schemeClr val="dk1"/>
                </a:solidFill>
                <a:latin typeface="Roboto"/>
                <a:ea typeface="Roboto"/>
                <a:cs typeface="Roboto"/>
                <a:sym typeface="Roboto"/>
              </a:rPr>
              <a:t>Unfortunately, the hospital was not prepared and had to</a:t>
            </a:r>
            <a:br>
              <a:rPr lang="en" b="1">
                <a:solidFill>
                  <a:schemeClr val="dk1"/>
                </a:solidFill>
                <a:latin typeface="Roboto"/>
                <a:ea typeface="Roboto"/>
                <a:cs typeface="Roboto"/>
                <a:sym typeface="Roboto"/>
              </a:rPr>
            </a:br>
            <a:r>
              <a:rPr lang="en" b="1">
                <a:solidFill>
                  <a:schemeClr val="dk1"/>
                </a:solidFill>
                <a:latin typeface="Roboto"/>
                <a:ea typeface="Roboto"/>
                <a:cs typeface="Roboto"/>
                <a:sym typeface="Roboto"/>
              </a:rPr>
              <a:t>pay the attackers. </a:t>
            </a:r>
            <a:endParaRPr b="1">
              <a:solidFill>
                <a:schemeClr val="dk1"/>
              </a:solidFill>
              <a:latin typeface="Roboto"/>
              <a:ea typeface="Roboto"/>
              <a:cs typeface="Roboto"/>
              <a:sym typeface="Roboto"/>
            </a:endParaRPr>
          </a:p>
          <a:p>
            <a:pPr marL="0" lvl="0" indent="0" algn="l" rtl="0">
              <a:lnSpc>
                <a:spcPct val="115000"/>
              </a:lnSpc>
              <a:spcBef>
                <a:spcPts val="800"/>
              </a:spcBef>
              <a:spcAft>
                <a:spcPts val="800"/>
              </a:spcAft>
              <a:buNone/>
            </a:pPr>
            <a:endParaRPr b="1">
              <a:solidFill>
                <a:schemeClr val="dk1"/>
              </a:solidFill>
              <a:highlight>
                <a:srgbClr val="FFFF00"/>
              </a:highlight>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7EF6A"/>
        </a:solidFill>
        <a:effectLst/>
      </p:bgPr>
    </p:bg>
    <p:spTree>
      <p:nvGrpSpPr>
        <p:cNvPr id="1" name="Shape 7578"/>
        <p:cNvGrpSpPr/>
        <p:nvPr/>
      </p:nvGrpSpPr>
      <p:grpSpPr>
        <a:xfrm>
          <a:off x="0" y="0"/>
          <a:ext cx="0" cy="0"/>
          <a:chOff x="0" y="0"/>
          <a:chExt cx="0" cy="0"/>
        </a:xfrm>
      </p:grpSpPr>
      <p:sp>
        <p:nvSpPr>
          <p:cNvPr id="7579" name="Google Shape;7579;p4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Case Study: </a:t>
            </a:r>
            <a:r>
              <a:rPr lang="en">
                <a:latin typeface="Roboto Light"/>
                <a:ea typeface="Roboto Light"/>
                <a:cs typeface="Roboto Light"/>
                <a:sym typeface="Roboto Light"/>
              </a:rPr>
              <a:t>Backing up Hackensack</a:t>
            </a:r>
            <a:endParaRPr>
              <a:latin typeface="Roboto Light"/>
              <a:ea typeface="Roboto Light"/>
              <a:cs typeface="Roboto Light"/>
              <a:sym typeface="Roboto Light"/>
            </a:endParaRPr>
          </a:p>
        </p:txBody>
      </p:sp>
      <p:sp>
        <p:nvSpPr>
          <p:cNvPr id="7580" name="Google Shape;7580;p408"/>
          <p:cNvSpPr txBox="1">
            <a:spLocks noGrp="1"/>
          </p:cNvSpPr>
          <p:nvPr>
            <p:ph type="subTitle" idx="1"/>
          </p:nvPr>
        </p:nvSpPr>
        <p:spPr>
          <a:xfrm>
            <a:off x="0" y="675975"/>
            <a:ext cx="8514300" cy="786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600"/>
              <a:t>In this demonstration, we’ll respond to a similar ransomware attack that hit hospital systems on the morning of May 11, 2019.</a:t>
            </a:r>
            <a:endParaRPr sz="1600">
              <a:latin typeface="Roboto Medium"/>
              <a:ea typeface="Roboto Medium"/>
              <a:cs typeface="Roboto Medium"/>
              <a:sym typeface="Roboto Medium"/>
            </a:endParaRPr>
          </a:p>
        </p:txBody>
      </p:sp>
      <p:sp>
        <p:nvSpPr>
          <p:cNvPr id="7581" name="Google Shape;7581;p4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7582" name="Google Shape;7582;p408"/>
          <p:cNvSpPr txBox="1">
            <a:spLocks noGrp="1"/>
          </p:cNvSpPr>
          <p:nvPr>
            <p:ph type="body" idx="3"/>
          </p:nvPr>
        </p:nvSpPr>
        <p:spPr>
          <a:xfrm>
            <a:off x="72575" y="1462263"/>
            <a:ext cx="8016900" cy="34440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a:t>Among the affected systems were:</a:t>
            </a:r>
            <a:endParaRPr/>
          </a:p>
          <a:p>
            <a:pPr marL="457200" lvl="0" indent="-317500" algn="l" rtl="0">
              <a:lnSpc>
                <a:spcPct val="115000"/>
              </a:lnSpc>
              <a:spcBef>
                <a:spcPts val="0"/>
              </a:spcBef>
              <a:spcAft>
                <a:spcPts val="0"/>
              </a:spcAft>
              <a:buClr>
                <a:srgbClr val="000000"/>
              </a:buClr>
              <a:buSzPts val="1400"/>
              <a:buFont typeface="Roboto"/>
              <a:buChar char="●"/>
            </a:pPr>
            <a:r>
              <a:rPr lang="en"/>
              <a:t>Doctors</a:t>
            </a:r>
            <a:endParaRPr/>
          </a:p>
          <a:p>
            <a:pPr marL="457200" lvl="0" indent="-317500" algn="l" rtl="0">
              <a:lnSpc>
                <a:spcPct val="115000"/>
              </a:lnSpc>
              <a:spcBef>
                <a:spcPts val="0"/>
              </a:spcBef>
              <a:spcAft>
                <a:spcPts val="0"/>
              </a:spcAft>
              <a:buClr>
                <a:srgbClr val="000000"/>
              </a:buClr>
              <a:buSzPts val="1400"/>
              <a:buFont typeface="Roboto"/>
              <a:buChar char="●"/>
            </a:pPr>
            <a:r>
              <a:rPr lang="en"/>
              <a:t>Patients</a:t>
            </a:r>
            <a:endParaRPr/>
          </a:p>
          <a:p>
            <a:pPr marL="457200" lvl="0" indent="-317500" algn="l" rtl="0">
              <a:lnSpc>
                <a:spcPct val="115000"/>
              </a:lnSpc>
              <a:spcBef>
                <a:spcPts val="0"/>
              </a:spcBef>
              <a:spcAft>
                <a:spcPts val="0"/>
              </a:spcAft>
              <a:buClr>
                <a:srgbClr val="000000"/>
              </a:buClr>
              <a:buSzPts val="1400"/>
              <a:buFont typeface="Roboto"/>
              <a:buChar char="●"/>
            </a:pPr>
            <a:r>
              <a:rPr lang="en"/>
              <a:t>Treatments</a:t>
            </a:r>
            <a:endParaRPr/>
          </a:p>
          <a:p>
            <a:pPr marL="0" lvl="0" indent="0" algn="l" rtl="0">
              <a:lnSpc>
                <a:spcPct val="115000"/>
              </a:lnSpc>
              <a:spcBef>
                <a:spcPts val="1200"/>
              </a:spcBef>
              <a:spcAft>
                <a:spcPts val="0"/>
              </a:spcAft>
              <a:buClr>
                <a:schemeClr val="dk1"/>
              </a:buClr>
              <a:buSzPts val="1100"/>
              <a:buFont typeface="Arial"/>
              <a:buNone/>
            </a:pPr>
            <a:r>
              <a:rPr lang="en"/>
              <a:t>After taking the infected systems offline, we'll need to:</a:t>
            </a:r>
            <a:endParaRPr/>
          </a:p>
          <a:p>
            <a:pPr marL="457200" lvl="0" indent="-317500" algn="l" rtl="0">
              <a:lnSpc>
                <a:spcPct val="115000"/>
              </a:lnSpc>
              <a:spcBef>
                <a:spcPts val="0"/>
              </a:spcBef>
              <a:spcAft>
                <a:spcPts val="0"/>
              </a:spcAft>
              <a:buClr>
                <a:srgbClr val="000000"/>
              </a:buClr>
              <a:buSzPts val="1400"/>
              <a:buFont typeface="Arial"/>
              <a:buChar char="●"/>
            </a:pPr>
            <a:r>
              <a:rPr lang="en"/>
              <a:t>Restore the operating system and applications using the full backup.</a:t>
            </a:r>
            <a:endParaRPr/>
          </a:p>
          <a:p>
            <a:pPr marL="457200" lvl="0" indent="-317500" algn="l" rtl="0">
              <a:lnSpc>
                <a:spcPct val="115000"/>
              </a:lnSpc>
              <a:spcBef>
                <a:spcPts val="0"/>
              </a:spcBef>
              <a:spcAft>
                <a:spcPts val="0"/>
              </a:spcAft>
              <a:buClr>
                <a:srgbClr val="000000"/>
              </a:buClr>
              <a:buSzPts val="1400"/>
              <a:buFont typeface="Arial"/>
              <a:buChar char="●"/>
            </a:pPr>
            <a:r>
              <a:rPr lang="en"/>
              <a:t>Restore email data using the full backup.</a:t>
            </a:r>
            <a:endParaRPr/>
          </a:p>
          <a:p>
            <a:pPr marL="0" lvl="0" indent="0" algn="l" rtl="0">
              <a:lnSpc>
                <a:spcPct val="115000"/>
              </a:lnSpc>
              <a:spcBef>
                <a:spcPts val="1200"/>
              </a:spcBef>
              <a:spcAft>
                <a:spcPts val="0"/>
              </a:spcAft>
              <a:buNone/>
            </a:pPr>
            <a:r>
              <a:rPr lang="en"/>
              <a:t>Restoring the email data will require using the tar command in order to:</a:t>
            </a:r>
            <a:endParaRPr/>
          </a:p>
          <a:p>
            <a:pPr marL="457200" lvl="0" indent="-317500" algn="l" rtl="0">
              <a:lnSpc>
                <a:spcPct val="115000"/>
              </a:lnSpc>
              <a:spcBef>
                <a:spcPts val="0"/>
              </a:spcBef>
              <a:spcAft>
                <a:spcPts val="0"/>
              </a:spcAft>
              <a:buClr>
                <a:srgbClr val="000000"/>
              </a:buClr>
              <a:buSzPts val="1400"/>
              <a:buFont typeface="Arial"/>
              <a:buChar char="●"/>
            </a:pPr>
            <a:r>
              <a:rPr lang="en"/>
              <a:t>List the contents of the latest full backup to locate the email data.</a:t>
            </a:r>
            <a:endParaRPr/>
          </a:p>
          <a:p>
            <a:pPr marL="457200" lvl="0" indent="-317500" algn="l" rtl="0">
              <a:lnSpc>
                <a:spcPct val="115000"/>
              </a:lnSpc>
              <a:spcBef>
                <a:spcPts val="0"/>
              </a:spcBef>
              <a:spcAft>
                <a:spcPts val="0"/>
              </a:spcAft>
              <a:buClr>
                <a:srgbClr val="000000"/>
              </a:buClr>
              <a:buSzPts val="1400"/>
              <a:buFont typeface="Arial"/>
              <a:buChar char="●"/>
            </a:pPr>
            <a:r>
              <a:rPr lang="en"/>
              <a:t>Extract the email data from the archive to a directory on the new system.</a:t>
            </a:r>
            <a:endParaRPr/>
          </a:p>
          <a:p>
            <a:pPr marL="0" lvl="0" indent="0" algn="l" rtl="0">
              <a:spcBef>
                <a:spcPts val="12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259"/>
        <p:cNvGrpSpPr/>
        <p:nvPr/>
      </p:nvGrpSpPr>
      <p:grpSpPr>
        <a:xfrm>
          <a:off x="0" y="0"/>
          <a:ext cx="0" cy="0"/>
          <a:chOff x="0" y="0"/>
          <a:chExt cx="0" cy="0"/>
        </a:xfrm>
      </p:grpSpPr>
      <p:sp>
        <p:nvSpPr>
          <p:cNvPr id="7260" name="Google Shape;7260;p382"/>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1" name="Google Shape;7261;p3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262" name="Google Shape;7262;p3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63" name="Google Shape;7263;p3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Archiving and Logging Data</a:t>
            </a:r>
            <a:endParaRPr/>
          </a:p>
        </p:txBody>
      </p:sp>
      <p:sp>
        <p:nvSpPr>
          <p:cNvPr id="7264" name="Google Shape;7264;p382"/>
          <p:cNvSpPr txBox="1">
            <a:spLocks noGrp="1"/>
          </p:cNvSpPr>
          <p:nvPr>
            <p:ph type="subTitle" idx="1"/>
          </p:nvPr>
        </p:nvSpPr>
        <p:spPr>
          <a:xfrm>
            <a:off x="0" y="675975"/>
            <a:ext cx="8021700" cy="646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 this unit, we’ll continue to explore how Linux system administrators use keep their system secure by: </a:t>
            </a:r>
            <a:endParaRPr/>
          </a:p>
        </p:txBody>
      </p:sp>
      <p:sp>
        <p:nvSpPr>
          <p:cNvPr id="7265" name="Google Shape;7265;p3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7266" name="Google Shape;7266;p382"/>
          <p:cNvSpPr/>
          <p:nvPr/>
        </p:nvSpPr>
        <p:spPr>
          <a:xfrm>
            <a:off x="5093005" y="1794925"/>
            <a:ext cx="3230100" cy="2307000"/>
          </a:xfrm>
          <a:prstGeom prst="chevron">
            <a:avLst>
              <a:gd name="adj" fmla="val 31495"/>
            </a:avLst>
          </a:prstGeom>
          <a:solidFill>
            <a:srgbClr val="3EBECC"/>
          </a:solidFill>
          <a:ln>
            <a:noFill/>
          </a:ln>
          <a:effectLst>
            <a:outerShdw blurRad="157163" dist="47625" dir="2154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382"/>
          <p:cNvSpPr txBox="1"/>
          <p:nvPr/>
        </p:nvSpPr>
        <p:spPr>
          <a:xfrm>
            <a:off x="6049375" y="2324850"/>
            <a:ext cx="1896000" cy="82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Monitoring log files</a:t>
            </a:r>
            <a:r>
              <a:rPr lang="en">
                <a:latin typeface="Roboto"/>
                <a:ea typeface="Roboto"/>
                <a:cs typeface="Roboto"/>
                <a:sym typeface="Roboto"/>
              </a:rPr>
              <a:t> </a:t>
            </a:r>
            <a:br>
              <a:rPr lang="en">
                <a:latin typeface="Roboto"/>
                <a:ea typeface="Roboto"/>
                <a:cs typeface="Roboto"/>
                <a:sym typeface="Roboto"/>
              </a:rPr>
            </a:br>
            <a:r>
              <a:rPr lang="en">
                <a:latin typeface="Roboto"/>
                <a:ea typeface="Roboto"/>
                <a:cs typeface="Roboto"/>
                <a:sym typeface="Roboto"/>
              </a:rPr>
              <a:t>to prevent and detect suspicious activity and keep systems running efficiently.</a:t>
            </a:r>
            <a:endParaRPr sz="2200">
              <a:latin typeface="Roboto"/>
              <a:ea typeface="Roboto"/>
              <a:cs typeface="Roboto"/>
              <a:sym typeface="Roboto"/>
            </a:endParaRPr>
          </a:p>
        </p:txBody>
      </p:sp>
      <p:sp>
        <p:nvSpPr>
          <p:cNvPr id="7268" name="Google Shape;7268;p382"/>
          <p:cNvSpPr/>
          <p:nvPr/>
        </p:nvSpPr>
        <p:spPr>
          <a:xfrm>
            <a:off x="2676146" y="1794925"/>
            <a:ext cx="3230100" cy="2307000"/>
          </a:xfrm>
          <a:prstGeom prst="chevron">
            <a:avLst>
              <a:gd name="adj" fmla="val 31495"/>
            </a:avLst>
          </a:prstGeom>
          <a:solidFill>
            <a:srgbClr val="B2C8FF"/>
          </a:solidFill>
          <a:ln>
            <a:noFill/>
          </a:ln>
          <a:effectLst>
            <a:outerShdw blurRad="157163" dist="47625" dir="2154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382"/>
          <p:cNvSpPr/>
          <p:nvPr/>
        </p:nvSpPr>
        <p:spPr>
          <a:xfrm>
            <a:off x="808650" y="1794925"/>
            <a:ext cx="2744400" cy="2307000"/>
          </a:xfrm>
          <a:prstGeom prst="homePlate">
            <a:avLst>
              <a:gd name="adj" fmla="val 38379"/>
            </a:avLst>
          </a:prstGeom>
          <a:solidFill>
            <a:srgbClr val="F2EA59"/>
          </a:solidFill>
          <a:ln w="76200" cap="flat" cmpd="sng">
            <a:solidFill>
              <a:srgbClr val="FFFFFF"/>
            </a:solidFill>
            <a:prstDash val="solid"/>
            <a:round/>
            <a:headEnd type="none" w="sm" len="sm"/>
            <a:tailEnd type="none" w="sm" len="sm"/>
          </a:ln>
          <a:effectLst>
            <a:outerShdw blurRad="157163" dist="47625" dir="21540000" algn="bl" rotWithShape="0">
              <a:srgbClr val="000000">
                <a:alpha val="1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382"/>
          <p:cNvSpPr txBox="1"/>
          <p:nvPr/>
        </p:nvSpPr>
        <p:spPr>
          <a:xfrm>
            <a:off x="1028150" y="2382425"/>
            <a:ext cx="2744400" cy="6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Archiving data </a:t>
            </a:r>
            <a:r>
              <a:rPr lang="en">
                <a:latin typeface="Roboto"/>
                <a:ea typeface="Roboto"/>
                <a:cs typeface="Roboto"/>
                <a:sym typeface="Roboto"/>
              </a:rPr>
              <a:t>to </a:t>
            </a:r>
            <a:br>
              <a:rPr lang="en">
                <a:latin typeface="Roboto"/>
                <a:ea typeface="Roboto"/>
                <a:cs typeface="Roboto"/>
                <a:sym typeface="Roboto"/>
              </a:rPr>
            </a:br>
            <a:r>
              <a:rPr lang="en">
                <a:latin typeface="Roboto"/>
                <a:ea typeface="Roboto"/>
                <a:cs typeface="Roboto"/>
                <a:sym typeface="Roboto"/>
              </a:rPr>
              <a:t>ensure it remains available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in the case of a natural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disaster or cyber attack. </a:t>
            </a:r>
            <a:endParaRPr sz="2200">
              <a:latin typeface="Roboto"/>
              <a:ea typeface="Roboto"/>
              <a:cs typeface="Roboto"/>
              <a:sym typeface="Roboto"/>
            </a:endParaRPr>
          </a:p>
        </p:txBody>
      </p:sp>
      <p:sp>
        <p:nvSpPr>
          <p:cNvPr id="7271" name="Google Shape;7271;p382"/>
          <p:cNvSpPr txBox="1"/>
          <p:nvPr/>
        </p:nvSpPr>
        <p:spPr>
          <a:xfrm>
            <a:off x="3584250" y="2324850"/>
            <a:ext cx="2433900" cy="6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latin typeface="Roboto"/>
                <a:ea typeface="Roboto"/>
                <a:cs typeface="Roboto"/>
                <a:sym typeface="Roboto"/>
              </a:rPr>
              <a:t>Scheduling backups </a:t>
            </a:r>
            <a:br>
              <a:rPr lang="en" b="1">
                <a:latin typeface="Roboto"/>
                <a:ea typeface="Roboto"/>
                <a:cs typeface="Roboto"/>
                <a:sym typeface="Roboto"/>
              </a:rPr>
            </a:br>
            <a:r>
              <a:rPr lang="en">
                <a:latin typeface="Roboto"/>
                <a:ea typeface="Roboto"/>
                <a:cs typeface="Roboto"/>
                <a:sym typeface="Roboto"/>
              </a:rPr>
              <a:t>to ensure they’re </a:t>
            </a:r>
            <a:br>
              <a:rPr lang="en">
                <a:latin typeface="Roboto"/>
                <a:ea typeface="Roboto"/>
                <a:cs typeface="Roboto"/>
                <a:sym typeface="Roboto"/>
              </a:rPr>
            </a:br>
            <a:r>
              <a:rPr lang="en">
                <a:latin typeface="Roboto"/>
                <a:ea typeface="Roboto"/>
                <a:cs typeface="Roboto"/>
                <a:sym typeface="Roboto"/>
              </a:rPr>
              <a:t>up to date and made </a:t>
            </a:r>
            <a:br>
              <a:rPr lang="en">
                <a:latin typeface="Roboto"/>
                <a:ea typeface="Roboto"/>
                <a:cs typeface="Roboto"/>
                <a:sym typeface="Roboto"/>
              </a:rPr>
            </a:br>
            <a:r>
              <a:rPr lang="en">
                <a:latin typeface="Roboto"/>
                <a:ea typeface="Roboto"/>
                <a:cs typeface="Roboto"/>
                <a:sym typeface="Roboto"/>
              </a:rPr>
              <a:t>at the appropriate frequency. </a:t>
            </a:r>
            <a:endParaRPr>
              <a:latin typeface="Roboto"/>
              <a:ea typeface="Roboto"/>
              <a:cs typeface="Roboto"/>
              <a:sym typeface="Roboto"/>
            </a:endParaRPr>
          </a:p>
          <a:p>
            <a:pPr marL="0" lvl="0" indent="0" algn="l" rtl="0">
              <a:spcBef>
                <a:spcPts val="0"/>
              </a:spcBef>
              <a:spcAft>
                <a:spcPts val="0"/>
              </a:spcAft>
              <a:buNone/>
            </a:pPr>
            <a:endParaRPr sz="22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86"/>
        <p:cNvGrpSpPr/>
        <p:nvPr/>
      </p:nvGrpSpPr>
      <p:grpSpPr>
        <a:xfrm>
          <a:off x="0" y="0"/>
          <a:ext cx="0" cy="0"/>
          <a:chOff x="0" y="0"/>
          <a:chExt cx="0" cy="0"/>
        </a:xfrm>
      </p:grpSpPr>
      <p:sp>
        <p:nvSpPr>
          <p:cNvPr id="7587" name="Google Shape;7587;p4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7588" name="Google Shape;7588;p40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Medical Center Scenario</a:t>
            </a:r>
            <a:r>
              <a:rPr lang="en">
                <a:solidFill>
                  <a:srgbClr val="FFFFFF"/>
                </a:solidFill>
              </a:rPr>
              <a:t> </a:t>
            </a: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92"/>
        <p:cNvGrpSpPr/>
        <p:nvPr/>
      </p:nvGrpSpPr>
      <p:grpSpPr>
        <a:xfrm>
          <a:off x="0" y="0"/>
          <a:ext cx="0" cy="0"/>
          <a:chOff x="0" y="0"/>
          <a:chExt cx="0" cy="0"/>
        </a:xfrm>
      </p:grpSpPr>
      <p:sp>
        <p:nvSpPr>
          <p:cNvPr id="7593" name="Google Shape;7593;p41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7594" name="Google Shape;7594;p4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7595" name="Google Shape;7595;p410"/>
          <p:cNvSpPr txBox="1">
            <a:spLocks noGrp="1"/>
          </p:cNvSpPr>
          <p:nvPr>
            <p:ph type="title" idx="2"/>
          </p:nvPr>
        </p:nvSpPr>
        <p:spPr>
          <a:xfrm>
            <a:off x="273900" y="1042875"/>
            <a:ext cx="81231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latin typeface="Roboto Medium"/>
                <a:ea typeface="Roboto Medium"/>
                <a:cs typeface="Roboto Medium"/>
                <a:sym typeface="Roboto Medium"/>
              </a:rPr>
              <a:t>Activity:</a:t>
            </a:r>
            <a:r>
              <a:rPr lang="en" b="1"/>
              <a:t> </a:t>
            </a:r>
            <a:r>
              <a:rPr lang="en">
                <a:latin typeface="Roboto Light"/>
                <a:ea typeface="Roboto Light"/>
                <a:cs typeface="Roboto Light"/>
                <a:sym typeface="Roboto Light"/>
              </a:rPr>
              <a:t>Creating and Restoring Data with </a:t>
            </a:r>
            <a:r>
              <a:rPr lang="en">
                <a:latin typeface="Inconsolata"/>
                <a:ea typeface="Inconsolata"/>
                <a:cs typeface="Inconsolata"/>
                <a:sym typeface="Inconsolata"/>
              </a:rPr>
              <a:t>tar</a:t>
            </a:r>
            <a:endParaRPr>
              <a:latin typeface="Inconsolata"/>
              <a:ea typeface="Inconsolata"/>
              <a:cs typeface="Inconsolata"/>
              <a:sym typeface="Inconsolata"/>
            </a:endParaRPr>
          </a:p>
          <a:p>
            <a:pPr marL="0" lvl="0" indent="0" algn="l" rtl="0">
              <a:spcBef>
                <a:spcPts val="800"/>
              </a:spcBef>
              <a:spcAft>
                <a:spcPts val="800"/>
              </a:spcAft>
              <a:buClr>
                <a:schemeClr val="dk1"/>
              </a:buClr>
              <a:buSzPts val="1100"/>
              <a:buFont typeface="Arial"/>
              <a:buNone/>
            </a:pPr>
            <a:r>
              <a:rPr lang="en" sz="2000">
                <a:latin typeface="Roboto Light"/>
                <a:ea typeface="Roboto Light"/>
                <a:cs typeface="Roboto Light"/>
                <a:sym typeface="Roboto Light"/>
              </a:rPr>
              <a:t>In this activity, you will use the </a:t>
            </a:r>
            <a:r>
              <a:rPr lang="en" sz="2000">
                <a:latin typeface="Inconsolata"/>
                <a:ea typeface="Inconsolata"/>
                <a:cs typeface="Inconsolata"/>
                <a:sym typeface="Inconsolata"/>
              </a:rPr>
              <a:t>tar</a:t>
            </a:r>
            <a:r>
              <a:rPr lang="en" sz="2000">
                <a:latin typeface="Roboto Light"/>
                <a:ea typeface="Roboto Light"/>
                <a:cs typeface="Roboto Light"/>
                <a:sym typeface="Roboto Light"/>
              </a:rPr>
              <a:t> command to create incremental backups and restore lost files.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99"/>
        <p:cNvGrpSpPr/>
        <p:nvPr/>
      </p:nvGrpSpPr>
      <p:grpSpPr>
        <a:xfrm>
          <a:off x="0" y="0"/>
          <a:ext cx="0" cy="0"/>
          <a:chOff x="0" y="0"/>
          <a:chExt cx="0" cy="0"/>
        </a:xfrm>
      </p:grpSpPr>
      <p:sp>
        <p:nvSpPr>
          <p:cNvPr id="7600" name="Google Shape;7600;p411"/>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01" name="Google Shape;7601;p411"/>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05"/>
        <p:cNvGrpSpPr/>
        <p:nvPr/>
      </p:nvGrpSpPr>
      <p:grpSpPr>
        <a:xfrm>
          <a:off x="0" y="0"/>
          <a:ext cx="0" cy="0"/>
          <a:chOff x="0" y="0"/>
          <a:chExt cx="0" cy="0"/>
        </a:xfrm>
      </p:grpSpPr>
      <p:sp>
        <p:nvSpPr>
          <p:cNvPr id="7606" name="Google Shape;7606;p41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Incremental Backups with </a:t>
            </a:r>
            <a:r>
              <a:rPr lang="en">
                <a:latin typeface="Inconsolata"/>
                <a:ea typeface="Inconsolata"/>
                <a:cs typeface="Inconsolata"/>
                <a:sym typeface="Inconsolata"/>
              </a:rPr>
              <a:t>tar</a:t>
            </a:r>
            <a:endParaRPr>
              <a:latin typeface="Inconsolata"/>
              <a:ea typeface="Inconsolata"/>
              <a:cs typeface="Inconsolata"/>
              <a:sym typeface="Inconsolata"/>
            </a:endParaRPr>
          </a:p>
        </p:txBody>
      </p:sp>
      <p:sp>
        <p:nvSpPr>
          <p:cNvPr id="7607" name="Google Shape;7607;p4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7608" name="Google Shape;7608;p412"/>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12"/>
        <p:cNvGrpSpPr/>
        <p:nvPr/>
      </p:nvGrpSpPr>
      <p:grpSpPr>
        <a:xfrm>
          <a:off x="0" y="0"/>
          <a:ext cx="0" cy="0"/>
          <a:chOff x="0" y="0"/>
          <a:chExt cx="0" cy="0"/>
        </a:xfrm>
      </p:grpSpPr>
      <p:pic>
        <p:nvPicPr>
          <p:cNvPr id="7613" name="Google Shape;7613;p413"/>
          <p:cNvPicPr preferRelativeResize="0"/>
          <p:nvPr/>
        </p:nvPicPr>
        <p:blipFill rotWithShape="1">
          <a:blip r:embed="rId3">
            <a:alphaModFix/>
          </a:blip>
          <a:srcRect l="2347" t="1395" r="3356" b="4309"/>
          <a:stretch/>
        </p:blipFill>
        <p:spPr>
          <a:xfrm>
            <a:off x="0" y="0"/>
            <a:ext cx="9144000" cy="5143505"/>
          </a:xfrm>
          <a:prstGeom prst="rect">
            <a:avLst/>
          </a:prstGeom>
          <a:noFill/>
          <a:ln>
            <a:noFill/>
          </a:ln>
        </p:spPr>
      </p:pic>
      <p:sp>
        <p:nvSpPr>
          <p:cNvPr id="7614" name="Google Shape;7614;p4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34</a:t>
            </a:fld>
            <a:endParaRPr>
              <a:solidFill>
                <a:srgbClr val="FFFFFF"/>
              </a:solidFill>
            </a:endParaRPr>
          </a:p>
        </p:txBody>
      </p:sp>
      <p:sp>
        <p:nvSpPr>
          <p:cNvPr id="7615" name="Google Shape;7615;p413"/>
          <p:cNvSpPr txBox="1">
            <a:spLocks noGrp="1"/>
          </p:cNvSpPr>
          <p:nvPr>
            <p:ph type="title"/>
          </p:nvPr>
        </p:nvSpPr>
        <p:spPr>
          <a:xfrm>
            <a:off x="302625" y="430975"/>
            <a:ext cx="3546600" cy="3191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latin typeface="Roboto Light"/>
                <a:ea typeface="Roboto Light"/>
                <a:cs typeface="Roboto Light"/>
                <a:sym typeface="Roboto Light"/>
              </a:rPr>
              <a:t>The file sizes for full backups are very large, because they include everything on a system.</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Depending on the size of the file system, doing a full backup takes a very long time.</a:t>
            </a: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a:solidFill>
                <a:srgbClr val="FFFFFF"/>
              </a:solidFill>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7619"/>
        <p:cNvGrpSpPr/>
        <p:nvPr/>
      </p:nvGrpSpPr>
      <p:grpSpPr>
        <a:xfrm>
          <a:off x="0" y="0"/>
          <a:ext cx="0" cy="0"/>
          <a:chOff x="0" y="0"/>
          <a:chExt cx="0" cy="0"/>
        </a:xfrm>
      </p:grpSpPr>
      <p:sp>
        <p:nvSpPr>
          <p:cNvPr id="7620" name="Google Shape;7620;p4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Incremental Backup</a:t>
            </a:r>
            <a:endParaRPr>
              <a:solidFill>
                <a:schemeClr val="dk1"/>
              </a:solidFill>
            </a:endParaRPr>
          </a:p>
          <a:p>
            <a:pPr marL="0" lvl="0" indent="0" algn="l" rtl="0">
              <a:spcBef>
                <a:spcPts val="0"/>
              </a:spcBef>
              <a:spcAft>
                <a:spcPts val="0"/>
              </a:spcAft>
              <a:buNone/>
            </a:pPr>
            <a:endParaRPr/>
          </a:p>
        </p:txBody>
      </p:sp>
      <p:sp>
        <p:nvSpPr>
          <p:cNvPr id="7621" name="Google Shape;7621;p4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7622" name="Google Shape;7622;p414"/>
          <p:cNvSpPr txBox="1">
            <a:spLocks noGrp="1"/>
          </p:cNvSpPr>
          <p:nvPr>
            <p:ph type="subTitle" idx="1"/>
          </p:nvPr>
        </p:nvSpPr>
        <p:spPr>
          <a:xfrm>
            <a:off x="0" y="675975"/>
            <a:ext cx="9261000" cy="8352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Incremental backups are completed after a full backup is performed on a system, only capturing what has changed since the last incremental backup. </a:t>
            </a:r>
            <a:endParaRPr/>
          </a:p>
        </p:txBody>
      </p:sp>
      <p:sp>
        <p:nvSpPr>
          <p:cNvPr id="7623" name="Google Shape;7623;p414"/>
          <p:cNvSpPr txBox="1">
            <a:spLocks noGrp="1"/>
          </p:cNvSpPr>
          <p:nvPr>
            <p:ph type="subTitle" idx="1"/>
          </p:nvPr>
        </p:nvSpPr>
        <p:spPr>
          <a:xfrm>
            <a:off x="609600" y="1654650"/>
            <a:ext cx="6145500" cy="30024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solidFill>
                  <a:schemeClr val="dk1"/>
                </a:solidFill>
              </a:rPr>
              <a:t>Incremental backups store a list of which files</a:t>
            </a:r>
            <a:br>
              <a:rPr lang="en" sz="1600">
                <a:solidFill>
                  <a:schemeClr val="dk1"/>
                </a:solidFill>
              </a:rPr>
            </a:br>
            <a:r>
              <a:rPr lang="en" sz="1600">
                <a:solidFill>
                  <a:schemeClr val="dk1"/>
                </a:solidFill>
              </a:rPr>
              <a:t>have changed in a snapshot file, with the </a:t>
            </a:r>
            <a:br>
              <a:rPr lang="en" sz="1600">
                <a:solidFill>
                  <a:schemeClr val="dk1"/>
                </a:solidFill>
              </a:rPr>
            </a:br>
            <a:r>
              <a:rPr lang="en" sz="1600">
                <a:solidFill>
                  <a:schemeClr val="dk1"/>
                </a:solidFill>
              </a:rPr>
              <a:t>extension</a:t>
            </a:r>
            <a:r>
              <a:rPr lang="en" sz="1600"/>
              <a:t> </a:t>
            </a:r>
            <a:r>
              <a:rPr lang="en" sz="1600">
                <a:latin typeface="Inconsolata"/>
                <a:ea typeface="Inconsolata"/>
                <a:cs typeface="Inconsolata"/>
                <a:sym typeface="Inconsolata"/>
              </a:rPr>
              <a:t>.snar</a:t>
            </a:r>
            <a:r>
              <a:rPr lang="en" sz="1600"/>
              <a:t>.</a:t>
            </a:r>
            <a:endParaRPr sz="1600"/>
          </a:p>
          <a:p>
            <a:pPr marL="0" lvl="0" indent="0" algn="l" rtl="0">
              <a:lnSpc>
                <a:spcPct val="115000"/>
              </a:lnSpc>
              <a:spcBef>
                <a:spcPts val="800"/>
              </a:spcBef>
              <a:spcAft>
                <a:spcPts val="0"/>
              </a:spcAft>
              <a:buNone/>
            </a:pPr>
            <a:r>
              <a:rPr lang="en" sz="1600"/>
              <a:t>The snapshot is created when the admin</a:t>
            </a:r>
            <a:br>
              <a:rPr lang="en" sz="1600"/>
            </a:br>
            <a:r>
              <a:rPr lang="en" sz="1600"/>
              <a:t>creates the initial level 0 backup. </a:t>
            </a:r>
            <a:endParaRPr sz="1600"/>
          </a:p>
          <a:p>
            <a:pPr marL="0" lvl="0" indent="0" algn="l" rtl="0">
              <a:lnSpc>
                <a:spcPct val="115000"/>
              </a:lnSpc>
              <a:spcBef>
                <a:spcPts val="800"/>
              </a:spcBef>
              <a:spcAft>
                <a:spcPts val="0"/>
              </a:spcAft>
              <a:buNone/>
            </a:pPr>
            <a:r>
              <a:rPr lang="en" sz="1600"/>
              <a:t>Every time an incremental backup </a:t>
            </a:r>
            <a:br>
              <a:rPr lang="en" sz="1600"/>
            </a:br>
            <a:r>
              <a:rPr lang="en" sz="1600"/>
              <a:t>completes, a new snapshot is </a:t>
            </a:r>
            <a:br>
              <a:rPr lang="en" sz="1600"/>
            </a:br>
            <a:r>
              <a:rPr lang="en" sz="1600"/>
              <a:t>created that contains only files that have</a:t>
            </a:r>
            <a:endParaRPr sz="1600"/>
          </a:p>
          <a:p>
            <a:pPr marL="0" lvl="0" indent="0" algn="l" rtl="0">
              <a:lnSpc>
                <a:spcPct val="115000"/>
              </a:lnSpc>
              <a:spcBef>
                <a:spcPts val="0"/>
              </a:spcBef>
              <a:spcAft>
                <a:spcPts val="0"/>
              </a:spcAft>
              <a:buNone/>
            </a:pPr>
            <a:r>
              <a:rPr lang="en" sz="1600"/>
              <a:t>changed since the last full or incremental</a:t>
            </a:r>
            <a:endParaRPr sz="1600"/>
          </a:p>
          <a:p>
            <a:pPr marL="0" lvl="0" indent="0" algn="l" rtl="0">
              <a:lnSpc>
                <a:spcPct val="115000"/>
              </a:lnSpc>
              <a:spcBef>
                <a:spcPts val="0"/>
              </a:spcBef>
              <a:spcAft>
                <a:spcPts val="0"/>
              </a:spcAft>
              <a:buNone/>
            </a:pPr>
            <a:r>
              <a:rPr lang="en" sz="1600"/>
              <a:t>backup. </a:t>
            </a:r>
            <a:endParaRPr sz="1600"/>
          </a:p>
          <a:p>
            <a:pPr marL="0" lvl="0" indent="0" algn="l" rtl="0">
              <a:lnSpc>
                <a:spcPct val="115000"/>
              </a:lnSpc>
              <a:spcBef>
                <a:spcPts val="800"/>
              </a:spcBef>
              <a:spcAft>
                <a:spcPts val="800"/>
              </a:spcAft>
              <a:buNone/>
            </a:pPr>
            <a:endParaRPr sz="1600">
              <a:solidFill>
                <a:srgbClr val="FFFFFF"/>
              </a:solidFill>
              <a:highlight>
                <a:srgbClr val="000000"/>
              </a:highlight>
              <a:latin typeface="Inconsolata"/>
              <a:ea typeface="Inconsolata"/>
              <a:cs typeface="Inconsolata"/>
              <a:sym typeface="Inconsolata"/>
            </a:endParaRPr>
          </a:p>
        </p:txBody>
      </p:sp>
      <p:pic>
        <p:nvPicPr>
          <p:cNvPr id="7624" name="Google Shape;7624;p414"/>
          <p:cNvPicPr preferRelativeResize="0"/>
          <p:nvPr/>
        </p:nvPicPr>
        <p:blipFill>
          <a:blip r:embed="rId3">
            <a:alphaModFix/>
          </a:blip>
          <a:stretch>
            <a:fillRect/>
          </a:stretch>
        </p:blipFill>
        <p:spPr>
          <a:xfrm>
            <a:off x="4297925" y="1674625"/>
            <a:ext cx="4950625" cy="3742674"/>
          </a:xfrm>
          <a:prstGeom prst="rect">
            <a:avLst/>
          </a:prstGeom>
          <a:noFill/>
          <a:ln>
            <a:noFill/>
          </a:ln>
        </p:spPr>
      </p:pic>
      <p:pic>
        <p:nvPicPr>
          <p:cNvPr id="7625" name="Google Shape;7625;p414"/>
          <p:cNvPicPr preferRelativeResize="0"/>
          <p:nvPr/>
        </p:nvPicPr>
        <p:blipFill rotWithShape="1">
          <a:blip r:embed="rId4">
            <a:alphaModFix amt="58999"/>
          </a:blip>
          <a:srcRect t="1774" b="1765"/>
          <a:stretch/>
        </p:blipFill>
        <p:spPr>
          <a:xfrm>
            <a:off x="566221" y="1702130"/>
            <a:ext cx="440893" cy="340625"/>
          </a:xfrm>
          <a:prstGeom prst="rect">
            <a:avLst/>
          </a:prstGeom>
          <a:noFill/>
          <a:ln>
            <a:noFill/>
          </a:ln>
        </p:spPr>
      </p:pic>
      <p:pic>
        <p:nvPicPr>
          <p:cNvPr id="7626" name="Google Shape;7626;p414"/>
          <p:cNvPicPr preferRelativeResize="0"/>
          <p:nvPr/>
        </p:nvPicPr>
        <p:blipFill rotWithShape="1">
          <a:blip r:embed="rId4">
            <a:alphaModFix amt="58999"/>
          </a:blip>
          <a:srcRect t="1774" b="1765"/>
          <a:stretch/>
        </p:blipFill>
        <p:spPr>
          <a:xfrm>
            <a:off x="566221" y="2621830"/>
            <a:ext cx="440893" cy="340625"/>
          </a:xfrm>
          <a:prstGeom prst="rect">
            <a:avLst/>
          </a:prstGeom>
          <a:noFill/>
          <a:ln>
            <a:noFill/>
          </a:ln>
        </p:spPr>
      </p:pic>
      <p:pic>
        <p:nvPicPr>
          <p:cNvPr id="7627" name="Google Shape;7627;p414"/>
          <p:cNvPicPr preferRelativeResize="0"/>
          <p:nvPr/>
        </p:nvPicPr>
        <p:blipFill rotWithShape="1">
          <a:blip r:embed="rId4">
            <a:alphaModFix amt="58999"/>
          </a:blip>
          <a:srcRect t="1774" b="1765"/>
          <a:stretch/>
        </p:blipFill>
        <p:spPr>
          <a:xfrm>
            <a:off x="566221" y="3286355"/>
            <a:ext cx="440893" cy="340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7631"/>
        <p:cNvGrpSpPr/>
        <p:nvPr/>
      </p:nvGrpSpPr>
      <p:grpSpPr>
        <a:xfrm>
          <a:off x="0" y="0"/>
          <a:ext cx="0" cy="0"/>
          <a:chOff x="0" y="0"/>
          <a:chExt cx="0" cy="0"/>
        </a:xfrm>
      </p:grpSpPr>
      <p:sp>
        <p:nvSpPr>
          <p:cNvPr id="7632" name="Google Shape;7632;p4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7633" name="Google Shape;7633;p4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Incremental Backup</a:t>
            </a:r>
            <a:endParaRPr>
              <a:solidFill>
                <a:schemeClr val="dk1"/>
              </a:solidFill>
            </a:endParaRPr>
          </a:p>
        </p:txBody>
      </p:sp>
      <p:sp>
        <p:nvSpPr>
          <p:cNvPr id="7634" name="Google Shape;7634;p415"/>
          <p:cNvSpPr/>
          <p:nvPr/>
        </p:nvSpPr>
        <p:spPr>
          <a:xfrm>
            <a:off x="849063" y="1888100"/>
            <a:ext cx="2868900" cy="2868900"/>
          </a:xfrm>
          <a:prstGeom prst="ellipse">
            <a:avLst/>
          </a:prstGeom>
          <a:solidFill>
            <a:srgbClr val="D0FFF5"/>
          </a:solidFill>
          <a:ln w="76200" cap="flat" cmpd="sng">
            <a:solidFill>
              <a:srgbClr val="DBD9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415"/>
          <p:cNvSpPr/>
          <p:nvPr/>
        </p:nvSpPr>
        <p:spPr>
          <a:xfrm>
            <a:off x="3185382" y="1888100"/>
            <a:ext cx="2868900" cy="2868900"/>
          </a:xfrm>
          <a:prstGeom prst="ellipse">
            <a:avLst/>
          </a:prstGeom>
          <a:solidFill>
            <a:srgbClr val="D5E8F4"/>
          </a:solidFill>
          <a:ln w="76200" cap="flat" cmpd="sng">
            <a:solidFill>
              <a:srgbClr val="DBD9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415"/>
          <p:cNvSpPr/>
          <p:nvPr/>
        </p:nvSpPr>
        <p:spPr>
          <a:xfrm>
            <a:off x="5426048" y="1888100"/>
            <a:ext cx="2868900" cy="2868900"/>
          </a:xfrm>
          <a:prstGeom prst="ellipse">
            <a:avLst/>
          </a:prstGeom>
          <a:solidFill>
            <a:srgbClr val="EBF1FC"/>
          </a:solidFill>
          <a:ln w="76200" cap="flat" cmpd="sng">
            <a:solidFill>
              <a:srgbClr val="DBD9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4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Incremental backups are completed after a full backup is performed on a system, only capturing what has changed since the last incremental backup. </a:t>
            </a:r>
            <a:endParaRPr>
              <a:solidFill>
                <a:schemeClr val="dk1"/>
              </a:solidFill>
            </a:endParaRPr>
          </a:p>
          <a:p>
            <a:pPr marL="0" lvl="0" indent="0" algn="l" rtl="0">
              <a:lnSpc>
                <a:spcPct val="115000"/>
              </a:lnSpc>
              <a:spcBef>
                <a:spcPts val="80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Incremental backups have the following drawbacks:</a:t>
            </a:r>
            <a:endParaRPr sz="1600">
              <a:solidFill>
                <a:schemeClr val="dk1"/>
              </a:solidFill>
              <a:latin typeface="Roboto Medium"/>
              <a:ea typeface="Roboto Medium"/>
              <a:cs typeface="Roboto Medium"/>
              <a:sym typeface="Roboto Medium"/>
            </a:endParaRPr>
          </a:p>
          <a:p>
            <a:pPr marL="0" lvl="0" indent="0" algn="l" rtl="0">
              <a:lnSpc>
                <a:spcPct val="115000"/>
              </a:lnSpc>
              <a:spcBef>
                <a:spcPts val="0"/>
              </a:spcBef>
              <a:spcAft>
                <a:spcPts val="0"/>
              </a:spcAft>
              <a:buNone/>
            </a:pPr>
            <a:endParaRPr/>
          </a:p>
        </p:txBody>
      </p:sp>
      <p:sp>
        <p:nvSpPr>
          <p:cNvPr id="7638" name="Google Shape;7638;p415"/>
          <p:cNvSpPr txBox="1">
            <a:spLocks noGrp="1"/>
          </p:cNvSpPr>
          <p:nvPr>
            <p:ph type="subTitle" idx="1"/>
          </p:nvPr>
        </p:nvSpPr>
        <p:spPr>
          <a:xfrm>
            <a:off x="1181475" y="2395025"/>
            <a:ext cx="2371500" cy="1713300"/>
          </a:xfrm>
          <a:prstGeom prst="rect">
            <a:avLst/>
          </a:prstGeom>
          <a:noFill/>
          <a:ln>
            <a:noFill/>
          </a:ln>
        </p:spPr>
        <p:txBody>
          <a:bodyPr spcFirstLastPara="1" wrap="square" lIns="182875" tIns="182875" rIns="182875" bIns="182875" anchor="ctr"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Restoring is </a:t>
            </a:r>
            <a:br>
              <a:rPr lang="en" sz="1600">
                <a:latin typeface="Roboto"/>
                <a:ea typeface="Roboto"/>
                <a:cs typeface="Roboto"/>
                <a:sym typeface="Roboto"/>
              </a:rPr>
            </a:br>
            <a:r>
              <a:rPr lang="en" sz="1600">
                <a:latin typeface="Roboto"/>
                <a:ea typeface="Roboto"/>
                <a:cs typeface="Roboto"/>
                <a:sym typeface="Roboto"/>
              </a:rPr>
              <a:t>slower. You must restore the latest </a:t>
            </a:r>
            <a:endParaRPr sz="1600">
              <a:latin typeface="Roboto"/>
              <a:ea typeface="Roboto"/>
              <a:cs typeface="Roboto"/>
              <a:sym typeface="Roboto"/>
            </a:endParaRPr>
          </a:p>
          <a:p>
            <a:pPr marL="0" lvl="0" indent="0" algn="l" rtl="0">
              <a:lnSpc>
                <a:spcPct val="115000"/>
              </a:lnSpc>
              <a:spcBef>
                <a:spcPts val="0"/>
              </a:spcBef>
              <a:spcAft>
                <a:spcPts val="0"/>
              </a:spcAft>
              <a:buNone/>
            </a:pPr>
            <a:r>
              <a:rPr lang="en" sz="1600">
                <a:latin typeface="Roboto"/>
                <a:ea typeface="Roboto"/>
                <a:cs typeface="Roboto"/>
                <a:sym typeface="Roboto"/>
              </a:rPr>
              <a:t>full backup, plus</a:t>
            </a:r>
            <a:br>
              <a:rPr lang="en" sz="1600">
                <a:latin typeface="Roboto"/>
                <a:ea typeface="Roboto"/>
                <a:cs typeface="Roboto"/>
                <a:sym typeface="Roboto"/>
              </a:rPr>
            </a:br>
            <a:r>
              <a:rPr lang="en" sz="1600">
                <a:latin typeface="Roboto"/>
                <a:ea typeface="Roboto"/>
                <a:cs typeface="Roboto"/>
                <a:sym typeface="Roboto"/>
              </a:rPr>
              <a:t>all the previous incremental backups. </a:t>
            </a:r>
            <a:endParaRPr sz="1600">
              <a:latin typeface="Roboto"/>
              <a:ea typeface="Roboto"/>
              <a:cs typeface="Roboto"/>
              <a:sym typeface="Roboto"/>
            </a:endParaRPr>
          </a:p>
        </p:txBody>
      </p:sp>
      <p:sp>
        <p:nvSpPr>
          <p:cNvPr id="7639" name="Google Shape;7639;p415"/>
          <p:cNvSpPr txBox="1">
            <a:spLocks noGrp="1"/>
          </p:cNvSpPr>
          <p:nvPr>
            <p:ph type="subTitle" idx="2"/>
          </p:nvPr>
        </p:nvSpPr>
        <p:spPr>
          <a:xfrm>
            <a:off x="3572250" y="2395029"/>
            <a:ext cx="2371500" cy="1713300"/>
          </a:xfrm>
          <a:prstGeom prst="rect">
            <a:avLst/>
          </a:prstGeom>
          <a:noFill/>
          <a:ln>
            <a:noFill/>
          </a:ln>
        </p:spPr>
        <p:txBody>
          <a:bodyPr spcFirstLastPara="1" wrap="square" lIns="182875" tIns="182875" rIns="182875" bIns="182875" anchor="ctr"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There may be </a:t>
            </a:r>
            <a:br>
              <a:rPr lang="en" sz="1600">
                <a:latin typeface="Roboto"/>
                <a:ea typeface="Roboto"/>
                <a:cs typeface="Roboto"/>
                <a:sym typeface="Roboto"/>
              </a:rPr>
            </a:br>
            <a:r>
              <a:rPr lang="en" sz="1600">
                <a:latin typeface="Roboto"/>
                <a:ea typeface="Roboto"/>
                <a:cs typeface="Roboto"/>
                <a:sym typeface="Roboto"/>
              </a:rPr>
              <a:t>a loss of data if </a:t>
            </a:r>
            <a:br>
              <a:rPr lang="en" sz="1600">
                <a:latin typeface="Roboto"/>
                <a:ea typeface="Roboto"/>
                <a:cs typeface="Roboto"/>
                <a:sym typeface="Roboto"/>
              </a:rPr>
            </a:br>
            <a:r>
              <a:rPr lang="en" sz="1600">
                <a:latin typeface="Roboto"/>
                <a:ea typeface="Roboto"/>
                <a:cs typeface="Roboto"/>
                <a:sym typeface="Roboto"/>
              </a:rPr>
              <a:t>a single backup </a:t>
            </a:r>
            <a:br>
              <a:rPr lang="en" sz="1600">
                <a:latin typeface="Roboto"/>
                <a:ea typeface="Roboto"/>
                <a:cs typeface="Roboto"/>
                <a:sym typeface="Roboto"/>
              </a:rPr>
            </a:br>
            <a:r>
              <a:rPr lang="en" sz="1600">
                <a:latin typeface="Roboto"/>
                <a:ea typeface="Roboto"/>
                <a:cs typeface="Roboto"/>
                <a:sym typeface="Roboto"/>
              </a:rPr>
              <a:t>is corrupted. </a:t>
            </a:r>
            <a:endParaRPr sz="1600">
              <a:latin typeface="Roboto"/>
              <a:ea typeface="Roboto"/>
              <a:cs typeface="Roboto"/>
              <a:sym typeface="Roboto"/>
            </a:endParaRPr>
          </a:p>
        </p:txBody>
      </p:sp>
      <p:sp>
        <p:nvSpPr>
          <p:cNvPr id="7640" name="Google Shape;7640;p415"/>
          <p:cNvSpPr txBox="1">
            <a:spLocks noGrp="1"/>
          </p:cNvSpPr>
          <p:nvPr>
            <p:ph type="subTitle" idx="3"/>
          </p:nvPr>
        </p:nvSpPr>
        <p:spPr>
          <a:xfrm>
            <a:off x="5791575" y="2395775"/>
            <a:ext cx="2371500" cy="1713300"/>
          </a:xfrm>
          <a:prstGeom prst="rect">
            <a:avLst/>
          </a:prstGeom>
          <a:noFill/>
          <a:ln>
            <a:noFill/>
          </a:ln>
        </p:spPr>
        <p:txBody>
          <a:bodyPr spcFirstLastPara="1" wrap="square" lIns="182875" tIns="182875" rIns="182875" bIns="182875" anchor="ctr"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You must verify an archive was created with no errors, using the </a:t>
            </a:r>
            <a:r>
              <a:rPr lang="en" sz="1600" b="1">
                <a:latin typeface="Inconsolata"/>
                <a:ea typeface="Inconsolata"/>
                <a:cs typeface="Inconsolata"/>
                <a:sym typeface="Inconsolata"/>
              </a:rPr>
              <a:t>tar W</a:t>
            </a:r>
            <a:r>
              <a:rPr lang="en" sz="1600">
                <a:latin typeface="Roboto"/>
                <a:ea typeface="Roboto"/>
                <a:cs typeface="Roboto"/>
                <a:sym typeface="Roboto"/>
              </a:rPr>
              <a:t> option. </a:t>
            </a:r>
            <a:endParaRPr sz="16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44"/>
        <p:cNvGrpSpPr/>
        <p:nvPr/>
      </p:nvGrpSpPr>
      <p:grpSpPr>
        <a:xfrm>
          <a:off x="0" y="0"/>
          <a:ext cx="0" cy="0"/>
          <a:chOff x="0" y="0"/>
          <a:chExt cx="0" cy="0"/>
        </a:xfrm>
      </p:grpSpPr>
      <p:sp>
        <p:nvSpPr>
          <p:cNvPr id="7645" name="Google Shape;7645;p4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Creating the Incremental Backup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646" name="Google Shape;7646;p4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this section, we will to use tar in order to create incremental backups:</a:t>
            </a:r>
            <a:endParaRPr/>
          </a:p>
        </p:txBody>
      </p:sp>
      <p:sp>
        <p:nvSpPr>
          <p:cNvPr id="7647" name="Google Shape;7647;p4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7648" name="Google Shape;7648;p4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49" name="Google Shape;7649;p41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An incremental backup is a special form of a tar archive.</a:t>
            </a:r>
            <a:endParaRPr/>
          </a:p>
        </p:txBody>
      </p:sp>
      <p:sp>
        <p:nvSpPr>
          <p:cNvPr id="7650" name="Google Shape;7650;p41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tar stores additional metadata or information so that the exact state of the file system can be restored when extracting the archive.</a:t>
            </a:r>
            <a:endParaRPr/>
          </a:p>
        </p:txBody>
      </p:sp>
      <p:sp>
        <p:nvSpPr>
          <p:cNvPr id="7651" name="Google Shape;7651;p41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The additional information includes which files have been changed, added, or deleted since the last backup, so that the next incremental backup will contain only modified files.</a:t>
            </a:r>
            <a:endParaRPr/>
          </a:p>
        </p:txBody>
      </p:sp>
      <p:sp>
        <p:nvSpPr>
          <p:cNvPr id="7652" name="Google Shape;7652;p416"/>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The additional information is stored in a snapshot file.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56"/>
        <p:cNvGrpSpPr/>
        <p:nvPr/>
      </p:nvGrpSpPr>
      <p:grpSpPr>
        <a:xfrm>
          <a:off x="0" y="0"/>
          <a:ext cx="0" cy="0"/>
          <a:chOff x="0" y="0"/>
          <a:chExt cx="0" cy="0"/>
        </a:xfrm>
      </p:grpSpPr>
      <p:sp>
        <p:nvSpPr>
          <p:cNvPr id="7657" name="Google Shape;7657;p417"/>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8" name="Google Shape;7658;p4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59" name="Google Shape;7659;p4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60" name="Google Shape;7660;p4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Incremental Backup</a:t>
            </a:r>
            <a:endParaRPr/>
          </a:p>
        </p:txBody>
      </p:sp>
      <p:sp>
        <p:nvSpPr>
          <p:cNvPr id="7661" name="Google Shape;7661;p4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7662" name="Google Shape;7662;p417"/>
          <p:cNvSpPr/>
          <p:nvPr/>
        </p:nvSpPr>
        <p:spPr>
          <a:xfrm rot="5400000">
            <a:off x="4638725" y="1384800"/>
            <a:ext cx="665700" cy="364800"/>
          </a:xfrm>
          <a:prstGeom prst="homePlate">
            <a:avLst>
              <a:gd name="adj" fmla="val 50000"/>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417"/>
          <p:cNvSpPr txBox="1"/>
          <p:nvPr/>
        </p:nvSpPr>
        <p:spPr>
          <a:xfrm>
            <a:off x="1182175" y="1970900"/>
            <a:ext cx="7425900" cy="106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rgbClr val="FFFF00"/>
                </a:solidFill>
                <a:highlight>
                  <a:srgbClr val="000000"/>
                </a:highlight>
                <a:latin typeface="Inconsolata"/>
                <a:ea typeface="Inconsolata"/>
                <a:cs typeface="Inconsolata"/>
                <a:sym typeface="Inconsolata"/>
              </a:rPr>
              <a:t>--listed-incremental=emerg_backup.snar</a:t>
            </a:r>
            <a:r>
              <a:rPr lang="en" sz="2400">
                <a:latin typeface="Roboto"/>
                <a:ea typeface="Roboto"/>
                <a:cs typeface="Roboto"/>
                <a:sym typeface="Roboto"/>
              </a:rPr>
              <a:t> indicates this backup will be part of a series of incremental backups, and specifies that information about files added, changed, or removed should be stored in a snapshot file called </a:t>
            </a:r>
            <a:r>
              <a:rPr lang="en" sz="2400" b="1">
                <a:latin typeface="Inconsolata"/>
                <a:ea typeface="Inconsolata"/>
                <a:cs typeface="Inconsolata"/>
                <a:sym typeface="Inconsolata"/>
              </a:rPr>
              <a:t>emerg_backup.snar</a:t>
            </a:r>
            <a:r>
              <a:rPr lang="en" sz="2400">
                <a:latin typeface="Roboto"/>
                <a:ea typeface="Roboto"/>
                <a:cs typeface="Roboto"/>
                <a:sym typeface="Roboto"/>
              </a:rPr>
              <a:t>.</a:t>
            </a:r>
            <a:endParaRPr sz="2400">
              <a:latin typeface="Roboto"/>
              <a:ea typeface="Roboto"/>
              <a:cs typeface="Roboto"/>
              <a:sym typeface="Roboto"/>
            </a:endParaRPr>
          </a:p>
        </p:txBody>
      </p:sp>
      <p:sp>
        <p:nvSpPr>
          <p:cNvPr id="7664" name="Google Shape;7664;p417"/>
          <p:cNvSpPr txBox="1"/>
          <p:nvPr/>
        </p:nvSpPr>
        <p:spPr>
          <a:xfrm>
            <a:off x="274325" y="805650"/>
            <a:ext cx="8595600" cy="486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 tar cvvWf emerg_back_sun.tar </a:t>
            </a:r>
            <a:r>
              <a:rPr lang="en">
                <a:solidFill>
                  <a:srgbClr val="FFFF00"/>
                </a:solidFill>
                <a:latin typeface="Inconsolata"/>
                <a:ea typeface="Inconsolata"/>
                <a:cs typeface="Inconsolata"/>
                <a:sym typeface="Inconsolata"/>
              </a:rPr>
              <a:t>--listed-incremental=emerg_backup.snar</a:t>
            </a:r>
            <a:r>
              <a:rPr lang="en">
                <a:solidFill>
                  <a:srgbClr val="FFFFFF"/>
                </a:solidFill>
                <a:latin typeface="Inconsolata"/>
                <a:ea typeface="Inconsolata"/>
                <a:cs typeface="Inconsolata"/>
                <a:sym typeface="Inconsolata"/>
              </a:rPr>
              <a:t> --level=0 emergency</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68"/>
        <p:cNvGrpSpPr/>
        <p:nvPr/>
      </p:nvGrpSpPr>
      <p:grpSpPr>
        <a:xfrm>
          <a:off x="0" y="0"/>
          <a:ext cx="0" cy="0"/>
          <a:chOff x="0" y="0"/>
          <a:chExt cx="0" cy="0"/>
        </a:xfrm>
      </p:grpSpPr>
      <p:sp>
        <p:nvSpPr>
          <p:cNvPr id="7669" name="Google Shape;7669;p418"/>
          <p:cNvSpPr/>
          <p:nvPr/>
        </p:nvSpPr>
        <p:spPr>
          <a:xfrm rot="5400000">
            <a:off x="1977125" y="-2029500"/>
            <a:ext cx="5152200" cy="9211200"/>
          </a:xfrm>
          <a:prstGeom prst="rect">
            <a:avLst/>
          </a:prstGeom>
          <a:gradFill>
            <a:gsLst>
              <a:gs pos="0">
                <a:srgbClr val="CFDDE5"/>
              </a:gs>
              <a:gs pos="100000">
                <a:srgbClr val="A9B7C0"/>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70" name="Google Shape;7670;p4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7671" name="Google Shape;7671;p4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72" name="Google Shape;7672;p4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Incremental Backup</a:t>
            </a:r>
            <a:endParaRPr/>
          </a:p>
        </p:txBody>
      </p:sp>
      <p:sp>
        <p:nvSpPr>
          <p:cNvPr id="7673" name="Google Shape;7673;p4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7674" name="Google Shape;7674;p418"/>
          <p:cNvSpPr txBox="1"/>
          <p:nvPr/>
        </p:nvSpPr>
        <p:spPr>
          <a:xfrm>
            <a:off x="274325" y="805650"/>
            <a:ext cx="8595600" cy="4863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Inconsolata"/>
                <a:ea typeface="Inconsolata"/>
                <a:cs typeface="Inconsolata"/>
                <a:sym typeface="Inconsolata"/>
              </a:rPr>
              <a:t>$ tar cvvWf emerg_back_sun.tar --listed-incremental=emerg_backup.sna</a:t>
            </a:r>
            <a:r>
              <a:rPr lang="en">
                <a:solidFill>
                  <a:srgbClr val="F3F3F3"/>
                </a:solidFill>
                <a:latin typeface="Inconsolata"/>
                <a:ea typeface="Inconsolata"/>
                <a:cs typeface="Inconsolata"/>
                <a:sym typeface="Inconsolata"/>
              </a:rPr>
              <a:t>r --level=0 em</a:t>
            </a:r>
            <a:r>
              <a:rPr lang="en">
                <a:solidFill>
                  <a:srgbClr val="FFFFFF"/>
                </a:solidFill>
                <a:latin typeface="Inconsolata"/>
                <a:ea typeface="Inconsolata"/>
                <a:cs typeface="Inconsolata"/>
                <a:sym typeface="Inconsolata"/>
              </a:rPr>
              <a:t>ergency</a:t>
            </a:r>
            <a:endParaRPr>
              <a:solidFill>
                <a:srgbClr val="FFFFFF"/>
              </a:solidFill>
            </a:endParaRPr>
          </a:p>
        </p:txBody>
      </p:sp>
      <p:sp>
        <p:nvSpPr>
          <p:cNvPr id="7675" name="Google Shape;7675;p418"/>
          <p:cNvSpPr txBox="1"/>
          <p:nvPr/>
        </p:nvSpPr>
        <p:spPr>
          <a:xfrm>
            <a:off x="274375" y="1721450"/>
            <a:ext cx="8481000" cy="13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Since this is the first backup in the series, it is both a full backup and an incremental backup. </a:t>
            </a:r>
            <a:br>
              <a:rPr lang="en" sz="2400">
                <a:latin typeface="Roboto"/>
                <a:ea typeface="Roboto"/>
                <a:cs typeface="Roboto"/>
                <a:sym typeface="Roboto"/>
              </a:rPr>
            </a:br>
            <a:br>
              <a:rPr lang="en" sz="2400">
                <a:latin typeface="Roboto"/>
                <a:ea typeface="Roboto"/>
                <a:cs typeface="Roboto"/>
                <a:sym typeface="Roboto"/>
              </a:rPr>
            </a:br>
            <a:r>
              <a:rPr lang="en" sz="2400">
                <a:latin typeface="Roboto"/>
                <a:ea typeface="Roboto"/>
                <a:cs typeface="Roboto"/>
                <a:sym typeface="Roboto"/>
              </a:rPr>
              <a:t>This is because the first backup in a series of incrementals is basically a full backup, also known as a level 0 backup.</a:t>
            </a:r>
            <a:br>
              <a:rPr lang="en" sz="2400">
                <a:latin typeface="Roboto"/>
                <a:ea typeface="Roboto"/>
                <a:cs typeface="Roboto"/>
                <a:sym typeface="Roboto"/>
              </a:rPr>
            </a:br>
            <a:br>
              <a:rPr lang="en" sz="2400">
                <a:latin typeface="Roboto"/>
                <a:ea typeface="Roboto"/>
                <a:cs typeface="Roboto"/>
                <a:sym typeface="Roboto"/>
              </a:rPr>
            </a:br>
            <a:r>
              <a:rPr lang="en" sz="2400">
                <a:latin typeface="Roboto"/>
                <a:ea typeface="Roboto"/>
                <a:cs typeface="Roboto"/>
                <a:sym typeface="Roboto"/>
              </a:rPr>
              <a:t>Every succeeding backup will be much smaller than this one.</a:t>
            </a:r>
            <a:endParaRPr sz="2400">
              <a:latin typeface="Roboto"/>
              <a:ea typeface="Roboto"/>
              <a:cs typeface="Roboto"/>
              <a:sym typeface="Roboto"/>
            </a:endParaRPr>
          </a:p>
          <a:p>
            <a:pPr marL="0" lvl="0" indent="0" algn="l" rtl="0">
              <a:spcBef>
                <a:spcPts val="0"/>
              </a:spcBef>
              <a:spcAft>
                <a:spcPts val="0"/>
              </a:spcAft>
              <a:buNone/>
            </a:pPr>
            <a:endParaRPr sz="24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400">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400">
              <a:latin typeface="Roboto"/>
              <a:ea typeface="Roboto"/>
              <a:cs typeface="Roboto"/>
              <a:sym typeface="Roboto"/>
            </a:endParaRPr>
          </a:p>
          <a:p>
            <a:pPr marL="0" lvl="0" indent="0" algn="l" rtl="0">
              <a:spcBef>
                <a:spcPts val="0"/>
              </a:spcBef>
              <a:spcAft>
                <a:spcPts val="0"/>
              </a:spcAft>
              <a:buNone/>
            </a:pPr>
            <a:endParaRPr sz="24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75"/>
        <p:cNvGrpSpPr/>
        <p:nvPr/>
      </p:nvGrpSpPr>
      <p:grpSpPr>
        <a:xfrm>
          <a:off x="0" y="0"/>
          <a:ext cx="0" cy="0"/>
          <a:chOff x="0" y="0"/>
          <a:chExt cx="0" cy="0"/>
        </a:xfrm>
      </p:grpSpPr>
      <p:sp>
        <p:nvSpPr>
          <p:cNvPr id="7276" name="Google Shape;7276;p3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Archiving and Logging Data</a:t>
            </a:r>
            <a:endParaRPr/>
          </a:p>
        </p:txBody>
      </p:sp>
      <p:sp>
        <p:nvSpPr>
          <p:cNvPr id="7277" name="Google Shape;7277;p3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skills are used by system administrator to accomplish the following tasks: </a:t>
            </a:r>
            <a:endParaRPr/>
          </a:p>
        </p:txBody>
      </p:sp>
      <p:sp>
        <p:nvSpPr>
          <p:cNvPr id="7278" name="Google Shape;7278;p3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7279" name="Google Shape;7279;p383"/>
          <p:cNvPicPr preferRelativeResize="0"/>
          <p:nvPr/>
        </p:nvPicPr>
        <p:blipFill>
          <a:blip r:embed="rId3">
            <a:alphaModFix/>
          </a:blip>
          <a:stretch>
            <a:fillRect/>
          </a:stretch>
        </p:blipFill>
        <p:spPr>
          <a:xfrm>
            <a:off x="5202700" y="1211125"/>
            <a:ext cx="3668425" cy="3575726"/>
          </a:xfrm>
          <a:prstGeom prst="rect">
            <a:avLst/>
          </a:prstGeom>
          <a:noFill/>
          <a:ln>
            <a:noFill/>
          </a:ln>
        </p:spPr>
      </p:pic>
      <p:sp>
        <p:nvSpPr>
          <p:cNvPr id="7280" name="Google Shape;7280;p383"/>
          <p:cNvSpPr/>
          <p:nvPr/>
        </p:nvSpPr>
        <p:spPr>
          <a:xfrm>
            <a:off x="1352550" y="1378825"/>
            <a:ext cx="36684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383"/>
          <p:cNvSpPr txBox="1">
            <a:spLocks noGrp="1"/>
          </p:cNvSpPr>
          <p:nvPr>
            <p:ph type="subTitle" idx="1"/>
          </p:nvPr>
        </p:nvSpPr>
        <p:spPr>
          <a:xfrm>
            <a:off x="12225" y="1398000"/>
            <a:ext cx="5020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Overseeing or conducting data backup and recovery. </a:t>
            </a:r>
            <a:endParaRPr sz="1400" dirty="0">
              <a:latin typeface="Roboto"/>
              <a:ea typeface="Roboto"/>
              <a:cs typeface="Roboto"/>
              <a:sym typeface="Roboto"/>
            </a:endParaRPr>
          </a:p>
        </p:txBody>
      </p:sp>
      <p:sp>
        <p:nvSpPr>
          <p:cNvPr id="7282" name="Google Shape;7282;p383"/>
          <p:cNvSpPr/>
          <p:nvPr/>
        </p:nvSpPr>
        <p:spPr>
          <a:xfrm>
            <a:off x="1352550" y="2231125"/>
            <a:ext cx="36684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383"/>
          <p:cNvSpPr/>
          <p:nvPr/>
        </p:nvSpPr>
        <p:spPr>
          <a:xfrm>
            <a:off x="1352550" y="3073850"/>
            <a:ext cx="36684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383"/>
          <p:cNvSpPr/>
          <p:nvPr/>
        </p:nvSpPr>
        <p:spPr>
          <a:xfrm>
            <a:off x="1352550" y="3918975"/>
            <a:ext cx="36684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383"/>
          <p:cNvSpPr txBox="1">
            <a:spLocks noGrp="1"/>
          </p:cNvSpPr>
          <p:nvPr>
            <p:ph type="subTitle" idx="2"/>
          </p:nvPr>
        </p:nvSpPr>
        <p:spPr>
          <a:xfrm>
            <a:off x="-12225" y="2233550"/>
            <a:ext cx="52107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Determining how long to retain data and </a:t>
            </a:r>
            <a:br>
              <a:rPr lang="en" sz="1400" dirty="0">
                <a:latin typeface="Roboto"/>
                <a:ea typeface="Roboto"/>
                <a:cs typeface="Roboto"/>
                <a:sym typeface="Roboto"/>
              </a:rPr>
            </a:br>
            <a:r>
              <a:rPr lang="en" sz="1400" dirty="0">
                <a:latin typeface="Roboto"/>
                <a:ea typeface="Roboto"/>
                <a:cs typeface="Roboto"/>
                <a:sym typeface="Roboto"/>
              </a:rPr>
              <a:t>the frequency of backups. </a:t>
            </a:r>
            <a:endParaRPr sz="1400" dirty="0">
              <a:latin typeface="Roboto"/>
              <a:ea typeface="Roboto"/>
              <a:cs typeface="Roboto"/>
              <a:sym typeface="Roboto"/>
            </a:endParaRPr>
          </a:p>
        </p:txBody>
      </p:sp>
      <p:sp>
        <p:nvSpPr>
          <p:cNvPr id="7286" name="Google Shape;7286;p383"/>
          <p:cNvSpPr txBox="1">
            <a:spLocks noGrp="1"/>
          </p:cNvSpPr>
          <p:nvPr>
            <p:ph type="subTitle" idx="3"/>
          </p:nvPr>
        </p:nvSpPr>
        <p:spPr>
          <a:xfrm>
            <a:off x="0" y="3076275"/>
            <a:ext cx="50208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dirty="0">
                <a:latin typeface="Roboto"/>
                <a:ea typeface="Roboto"/>
                <a:cs typeface="Roboto"/>
                <a:sym typeface="Roboto"/>
              </a:rPr>
              <a:t>Monitoring and troubleshooting </a:t>
            </a:r>
            <a:br>
              <a:rPr lang="en" dirty="0">
                <a:latin typeface="Roboto"/>
                <a:ea typeface="Roboto"/>
                <a:cs typeface="Roboto"/>
                <a:sym typeface="Roboto"/>
              </a:rPr>
            </a:br>
            <a:r>
              <a:rPr lang="en" dirty="0">
                <a:latin typeface="Roboto"/>
                <a:ea typeface="Roboto"/>
                <a:cs typeface="Roboto"/>
                <a:sym typeface="Roboto"/>
              </a:rPr>
              <a:t>backups and restoration. </a:t>
            </a:r>
            <a:endParaRPr dirty="0">
              <a:latin typeface="Roboto"/>
              <a:ea typeface="Roboto"/>
              <a:cs typeface="Roboto"/>
              <a:sym typeface="Roboto"/>
            </a:endParaRPr>
          </a:p>
        </p:txBody>
      </p:sp>
      <p:sp>
        <p:nvSpPr>
          <p:cNvPr id="7287" name="Google Shape;7287;p383"/>
          <p:cNvSpPr txBox="1">
            <a:spLocks noGrp="1"/>
          </p:cNvSpPr>
          <p:nvPr>
            <p:ph type="subTitle" idx="4"/>
          </p:nvPr>
        </p:nvSpPr>
        <p:spPr>
          <a:xfrm>
            <a:off x="-12300" y="3918975"/>
            <a:ext cx="4569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Providing security for </a:t>
            </a:r>
            <a:br>
              <a:rPr lang="en">
                <a:latin typeface="Roboto"/>
                <a:ea typeface="Roboto"/>
                <a:cs typeface="Roboto"/>
                <a:sym typeface="Roboto"/>
              </a:rPr>
            </a:br>
            <a:r>
              <a:rPr lang="en">
                <a:latin typeface="Roboto"/>
                <a:ea typeface="Roboto"/>
                <a:cs typeface="Roboto"/>
                <a:sym typeface="Roboto"/>
              </a:rPr>
              <a:t>compliance requirements. </a:t>
            </a:r>
            <a:endParaRPr>
              <a:latin typeface="Roboto"/>
              <a:ea typeface="Roboto"/>
              <a:cs typeface="Roboto"/>
              <a:sym typeface="Roboto"/>
            </a:endParaRPr>
          </a:p>
        </p:txBody>
      </p:sp>
      <p:pic>
        <p:nvPicPr>
          <p:cNvPr id="7288" name="Google Shape;7288;p383"/>
          <p:cNvPicPr preferRelativeResize="0"/>
          <p:nvPr/>
        </p:nvPicPr>
        <p:blipFill rotWithShape="1">
          <a:blip r:embed="rId4">
            <a:alphaModFix/>
          </a:blip>
          <a:srcRect t="1830" b="1830"/>
          <a:stretch/>
        </p:blipFill>
        <p:spPr>
          <a:xfrm>
            <a:off x="429768" y="1402811"/>
            <a:ext cx="785567" cy="606900"/>
          </a:xfrm>
          <a:prstGeom prst="rect">
            <a:avLst/>
          </a:prstGeom>
          <a:noFill/>
          <a:ln>
            <a:noFill/>
          </a:ln>
        </p:spPr>
      </p:pic>
      <p:pic>
        <p:nvPicPr>
          <p:cNvPr id="7289" name="Google Shape;7289;p383"/>
          <p:cNvPicPr preferRelativeResize="0"/>
          <p:nvPr/>
        </p:nvPicPr>
        <p:blipFill rotWithShape="1">
          <a:blip r:embed="rId4">
            <a:alphaModFix/>
          </a:blip>
          <a:srcRect t="1830" b="1830"/>
          <a:stretch/>
        </p:blipFill>
        <p:spPr>
          <a:xfrm>
            <a:off x="429768" y="2227098"/>
            <a:ext cx="785567" cy="606900"/>
          </a:xfrm>
          <a:prstGeom prst="rect">
            <a:avLst/>
          </a:prstGeom>
          <a:noFill/>
          <a:ln>
            <a:noFill/>
          </a:ln>
        </p:spPr>
      </p:pic>
      <p:pic>
        <p:nvPicPr>
          <p:cNvPr id="7290" name="Google Shape;7290;p383"/>
          <p:cNvPicPr preferRelativeResize="0"/>
          <p:nvPr/>
        </p:nvPicPr>
        <p:blipFill rotWithShape="1">
          <a:blip r:embed="rId4">
            <a:alphaModFix/>
          </a:blip>
          <a:srcRect t="1830" b="1830"/>
          <a:stretch/>
        </p:blipFill>
        <p:spPr>
          <a:xfrm>
            <a:off x="432306" y="3916573"/>
            <a:ext cx="785567" cy="606900"/>
          </a:xfrm>
          <a:prstGeom prst="rect">
            <a:avLst/>
          </a:prstGeom>
          <a:noFill/>
          <a:ln>
            <a:noFill/>
          </a:ln>
        </p:spPr>
      </p:pic>
      <p:pic>
        <p:nvPicPr>
          <p:cNvPr id="7291" name="Google Shape;7291;p383"/>
          <p:cNvPicPr preferRelativeResize="0"/>
          <p:nvPr/>
        </p:nvPicPr>
        <p:blipFill rotWithShape="1">
          <a:blip r:embed="rId4">
            <a:alphaModFix/>
          </a:blip>
          <a:srcRect t="1830" b="1830"/>
          <a:stretch/>
        </p:blipFill>
        <p:spPr>
          <a:xfrm>
            <a:off x="429768" y="3082261"/>
            <a:ext cx="785567" cy="606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7679"/>
        <p:cNvGrpSpPr/>
        <p:nvPr/>
      </p:nvGrpSpPr>
      <p:grpSpPr>
        <a:xfrm>
          <a:off x="0" y="0"/>
          <a:ext cx="0" cy="0"/>
          <a:chOff x="0" y="0"/>
          <a:chExt cx="0" cy="0"/>
        </a:xfrm>
      </p:grpSpPr>
      <p:sp>
        <p:nvSpPr>
          <p:cNvPr id="7680" name="Google Shape;7680;p4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Incremental Backup Scenario</a:t>
            </a:r>
            <a:endParaRPr/>
          </a:p>
        </p:txBody>
      </p:sp>
      <p:sp>
        <p:nvSpPr>
          <p:cNvPr id="7681" name="Google Shape;7681;p4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use the following scenario to demonstrate incremental backups:</a:t>
            </a:r>
            <a:endParaRPr/>
          </a:p>
        </p:txBody>
      </p:sp>
      <p:sp>
        <p:nvSpPr>
          <p:cNvPr id="7682" name="Google Shape;7682;p4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graphicFrame>
        <p:nvGraphicFramePr>
          <p:cNvPr id="7683" name="Google Shape;7683;p419"/>
          <p:cNvGraphicFramePr/>
          <p:nvPr/>
        </p:nvGraphicFramePr>
        <p:xfrm>
          <a:off x="448150" y="1367800"/>
          <a:ext cx="8421500" cy="3199364"/>
        </p:xfrm>
        <a:graphic>
          <a:graphicData uri="http://schemas.openxmlformats.org/drawingml/2006/table">
            <a:tbl>
              <a:tblPr>
                <a:noFill/>
                <a:tableStyleId>{596382B4-6DC9-4CBC-A7E5-A6200716BA16}</a:tableStyleId>
              </a:tblPr>
              <a:tblGrid>
                <a:gridCol w="2105375">
                  <a:extLst>
                    <a:ext uri="{9D8B030D-6E8A-4147-A177-3AD203B41FA5}">
                      <a16:colId xmlns:a16="http://schemas.microsoft.com/office/drawing/2014/main" val="20000"/>
                    </a:ext>
                  </a:extLst>
                </a:gridCol>
                <a:gridCol w="2105375">
                  <a:extLst>
                    <a:ext uri="{9D8B030D-6E8A-4147-A177-3AD203B41FA5}">
                      <a16:colId xmlns:a16="http://schemas.microsoft.com/office/drawing/2014/main" val="20001"/>
                    </a:ext>
                  </a:extLst>
                </a:gridCol>
                <a:gridCol w="2105375">
                  <a:extLst>
                    <a:ext uri="{9D8B030D-6E8A-4147-A177-3AD203B41FA5}">
                      <a16:colId xmlns:a16="http://schemas.microsoft.com/office/drawing/2014/main" val="20002"/>
                    </a:ext>
                  </a:extLst>
                </a:gridCol>
                <a:gridCol w="2105375">
                  <a:extLst>
                    <a:ext uri="{9D8B030D-6E8A-4147-A177-3AD203B41FA5}">
                      <a16:colId xmlns:a16="http://schemas.microsoft.com/office/drawing/2014/main" val="20003"/>
                    </a:ext>
                  </a:extLst>
                </a:gridCol>
              </a:tblGrid>
              <a:tr h="542975">
                <a:tc>
                  <a:txBody>
                    <a:bodyPr/>
                    <a:lstStyle/>
                    <a:p>
                      <a:pPr marL="0" lvl="0" indent="0" algn="l" rtl="0">
                        <a:spcBef>
                          <a:spcPts val="0"/>
                        </a:spcBef>
                        <a:spcAft>
                          <a:spcPts val="0"/>
                        </a:spcAft>
                        <a:buNone/>
                      </a:pPr>
                      <a:r>
                        <a:rPr lang="en" sz="1600" b="1">
                          <a:latin typeface="Roboto"/>
                          <a:ea typeface="Roboto"/>
                          <a:cs typeface="Roboto"/>
                          <a:sym typeface="Roboto"/>
                        </a:rPr>
                        <a:t>Sunday</a:t>
                      </a:r>
                      <a:endParaRPr sz="1600" b="1">
                        <a:latin typeface="Roboto"/>
                        <a:ea typeface="Roboto"/>
                        <a:cs typeface="Roboto"/>
                        <a:sym typeface="Roboto"/>
                      </a:endParaRPr>
                    </a:p>
                  </a:txBody>
                  <a:tcPr marL="182875" marR="182875" marT="182875" marB="182875">
                    <a:lnL w="38100" cap="flat" cmpd="sng">
                      <a:solidFill>
                        <a:srgbClr val="DBD9E8"/>
                      </a:solidFill>
                      <a:prstDash val="solid"/>
                      <a:round/>
                      <a:headEnd type="none" w="sm" len="sm"/>
                      <a:tailEnd type="none" w="sm" len="sm"/>
                    </a:lnL>
                    <a:lnR w="38100" cap="flat" cmpd="sng">
                      <a:solidFill>
                        <a:srgbClr val="DBD9E8"/>
                      </a:solidFill>
                      <a:prstDash val="solid"/>
                      <a:round/>
                      <a:headEnd type="none" w="sm" len="sm"/>
                      <a:tailEnd type="none" w="sm" len="sm"/>
                    </a:lnR>
                    <a:lnT w="38100" cap="flat" cmpd="sng">
                      <a:solidFill>
                        <a:srgbClr val="DBD9E8"/>
                      </a:solidFill>
                      <a:prstDash val="solid"/>
                      <a:round/>
                      <a:headEnd type="none" w="sm" len="sm"/>
                      <a:tailEnd type="none" w="sm" len="sm"/>
                    </a:lnT>
                    <a:lnB w="38100" cap="flat" cmpd="sng">
                      <a:solidFill>
                        <a:srgbClr val="DBD9E8"/>
                      </a:solidFill>
                      <a:prstDash val="solid"/>
                      <a:round/>
                      <a:headEnd type="none" w="sm" len="sm"/>
                      <a:tailEnd type="none" w="sm" len="sm"/>
                    </a:lnB>
                    <a:solidFill>
                      <a:srgbClr val="8DE2F8"/>
                    </a:solidFill>
                  </a:tcPr>
                </a:tc>
                <a:tc>
                  <a:txBody>
                    <a:bodyPr/>
                    <a:lstStyle/>
                    <a:p>
                      <a:pPr marL="0" lvl="0" indent="0" algn="l" rtl="0">
                        <a:spcBef>
                          <a:spcPts val="0"/>
                        </a:spcBef>
                        <a:spcAft>
                          <a:spcPts val="0"/>
                        </a:spcAft>
                        <a:buNone/>
                      </a:pPr>
                      <a:r>
                        <a:rPr lang="en" sz="1600" b="1">
                          <a:latin typeface="Roboto"/>
                          <a:ea typeface="Roboto"/>
                          <a:cs typeface="Roboto"/>
                          <a:sym typeface="Roboto"/>
                        </a:rPr>
                        <a:t>Monday </a:t>
                      </a:r>
                      <a:endParaRPr sz="1600" b="1">
                        <a:latin typeface="Roboto"/>
                        <a:ea typeface="Roboto"/>
                        <a:cs typeface="Roboto"/>
                        <a:sym typeface="Roboto"/>
                      </a:endParaRPr>
                    </a:p>
                  </a:txBody>
                  <a:tcPr marL="182875" marR="182875" marT="182875" marB="182875">
                    <a:lnL w="38100" cap="flat" cmpd="sng">
                      <a:solidFill>
                        <a:srgbClr val="DBD9E8"/>
                      </a:solidFill>
                      <a:prstDash val="solid"/>
                      <a:round/>
                      <a:headEnd type="none" w="sm" len="sm"/>
                      <a:tailEnd type="none" w="sm" len="sm"/>
                    </a:lnL>
                    <a:lnR w="38100" cap="flat" cmpd="sng">
                      <a:solidFill>
                        <a:srgbClr val="DBD9E8"/>
                      </a:solidFill>
                      <a:prstDash val="solid"/>
                      <a:round/>
                      <a:headEnd type="none" w="sm" len="sm"/>
                      <a:tailEnd type="none" w="sm" len="sm"/>
                    </a:lnR>
                    <a:lnT w="38100" cap="flat" cmpd="sng">
                      <a:solidFill>
                        <a:srgbClr val="DBD9E8"/>
                      </a:solidFill>
                      <a:prstDash val="solid"/>
                      <a:round/>
                      <a:headEnd type="none" w="sm" len="sm"/>
                      <a:tailEnd type="none" w="sm" len="sm"/>
                    </a:lnT>
                    <a:lnB w="38100" cap="flat" cmpd="sng">
                      <a:solidFill>
                        <a:srgbClr val="DBD9E8"/>
                      </a:solidFill>
                      <a:prstDash val="solid"/>
                      <a:round/>
                      <a:headEnd type="none" w="sm" len="sm"/>
                      <a:tailEnd type="none" w="sm" len="sm"/>
                    </a:lnB>
                    <a:solidFill>
                      <a:srgbClr val="AAE5CE"/>
                    </a:solidFill>
                  </a:tcPr>
                </a:tc>
                <a:tc>
                  <a:txBody>
                    <a:bodyPr/>
                    <a:lstStyle/>
                    <a:p>
                      <a:pPr marL="0" lvl="0" indent="0" algn="l" rtl="0">
                        <a:spcBef>
                          <a:spcPts val="0"/>
                        </a:spcBef>
                        <a:spcAft>
                          <a:spcPts val="0"/>
                        </a:spcAft>
                        <a:buNone/>
                      </a:pPr>
                      <a:r>
                        <a:rPr lang="en" sz="1600" b="1">
                          <a:latin typeface="Roboto"/>
                          <a:ea typeface="Roboto"/>
                          <a:cs typeface="Roboto"/>
                          <a:sym typeface="Roboto"/>
                        </a:rPr>
                        <a:t>Tuesday</a:t>
                      </a:r>
                      <a:endParaRPr sz="1600" b="1">
                        <a:latin typeface="Roboto"/>
                        <a:ea typeface="Roboto"/>
                        <a:cs typeface="Roboto"/>
                        <a:sym typeface="Roboto"/>
                      </a:endParaRPr>
                    </a:p>
                  </a:txBody>
                  <a:tcPr marL="182875" marR="182875" marT="182875" marB="182875">
                    <a:lnL w="38100" cap="flat" cmpd="sng">
                      <a:solidFill>
                        <a:srgbClr val="DBD9E8"/>
                      </a:solidFill>
                      <a:prstDash val="solid"/>
                      <a:round/>
                      <a:headEnd type="none" w="sm" len="sm"/>
                      <a:tailEnd type="none" w="sm" len="sm"/>
                    </a:lnL>
                    <a:lnR w="38100" cap="flat" cmpd="sng">
                      <a:solidFill>
                        <a:srgbClr val="DBD9E8"/>
                      </a:solidFill>
                      <a:prstDash val="solid"/>
                      <a:round/>
                      <a:headEnd type="none" w="sm" len="sm"/>
                      <a:tailEnd type="none" w="sm" len="sm"/>
                    </a:lnR>
                    <a:lnT w="38100" cap="flat" cmpd="sng">
                      <a:solidFill>
                        <a:srgbClr val="DBD9E8"/>
                      </a:solidFill>
                      <a:prstDash val="solid"/>
                      <a:round/>
                      <a:headEnd type="none" w="sm" len="sm"/>
                      <a:tailEnd type="none" w="sm" len="sm"/>
                    </a:lnT>
                    <a:lnB w="38100" cap="flat" cmpd="sng">
                      <a:solidFill>
                        <a:srgbClr val="DBD9E8"/>
                      </a:solidFill>
                      <a:prstDash val="solid"/>
                      <a:round/>
                      <a:headEnd type="none" w="sm" len="sm"/>
                      <a:tailEnd type="none" w="sm" len="sm"/>
                    </a:lnB>
                    <a:solidFill>
                      <a:srgbClr val="EEFF41">
                        <a:alpha val="70950"/>
                      </a:srgbClr>
                    </a:solidFill>
                  </a:tcPr>
                </a:tc>
                <a:tc>
                  <a:txBody>
                    <a:bodyPr/>
                    <a:lstStyle/>
                    <a:p>
                      <a:pPr marL="0" lvl="0" indent="0" algn="l" rtl="0">
                        <a:spcBef>
                          <a:spcPts val="0"/>
                        </a:spcBef>
                        <a:spcAft>
                          <a:spcPts val="0"/>
                        </a:spcAft>
                        <a:buNone/>
                      </a:pPr>
                      <a:r>
                        <a:rPr lang="en" sz="1600" b="1">
                          <a:latin typeface="Roboto"/>
                          <a:ea typeface="Roboto"/>
                          <a:cs typeface="Roboto"/>
                          <a:sym typeface="Roboto"/>
                        </a:rPr>
                        <a:t>Wednesday</a:t>
                      </a:r>
                      <a:endParaRPr sz="1600" b="1">
                        <a:latin typeface="Roboto"/>
                        <a:ea typeface="Roboto"/>
                        <a:cs typeface="Roboto"/>
                        <a:sym typeface="Roboto"/>
                      </a:endParaRPr>
                    </a:p>
                  </a:txBody>
                  <a:tcPr marL="182875" marR="182875" marT="182875" marB="182875">
                    <a:lnL w="38100" cap="flat" cmpd="sng">
                      <a:solidFill>
                        <a:srgbClr val="DBD9E8"/>
                      </a:solidFill>
                      <a:prstDash val="solid"/>
                      <a:round/>
                      <a:headEnd type="none" w="sm" len="sm"/>
                      <a:tailEnd type="none" w="sm" len="sm"/>
                    </a:lnL>
                    <a:lnR w="38100" cap="flat" cmpd="sng">
                      <a:solidFill>
                        <a:srgbClr val="DBD9E8"/>
                      </a:solidFill>
                      <a:prstDash val="solid"/>
                      <a:round/>
                      <a:headEnd type="none" w="sm" len="sm"/>
                      <a:tailEnd type="none" w="sm" len="sm"/>
                    </a:lnR>
                    <a:lnT w="38100" cap="flat" cmpd="sng">
                      <a:solidFill>
                        <a:srgbClr val="DBD9E8"/>
                      </a:solidFill>
                      <a:prstDash val="solid"/>
                      <a:round/>
                      <a:headEnd type="none" w="sm" len="sm"/>
                      <a:tailEnd type="none" w="sm" len="sm"/>
                    </a:lnT>
                    <a:lnB w="38100" cap="flat" cmpd="sng">
                      <a:solidFill>
                        <a:srgbClr val="DBD9E8"/>
                      </a:solidFill>
                      <a:prstDash val="solid"/>
                      <a:round/>
                      <a:headEnd type="none" w="sm" len="sm"/>
                      <a:tailEnd type="none" w="sm" len="sm"/>
                    </a:lnB>
                    <a:solidFill>
                      <a:srgbClr val="F9CB9C"/>
                    </a:solidFill>
                  </a:tcPr>
                </a:tc>
                <a:extLst>
                  <a:ext uri="{0D108BD9-81ED-4DB2-BD59-A6C34878D82A}">
                    <a16:rowId xmlns:a16="http://schemas.microsoft.com/office/drawing/2014/main" val="10000"/>
                  </a:ext>
                </a:extLst>
              </a:tr>
              <a:tr h="2522500">
                <a:tc>
                  <a:txBody>
                    <a:bodyPr/>
                    <a:lstStyle/>
                    <a:p>
                      <a:pPr marL="0" lvl="0" indent="0" algn="l" rtl="0">
                        <a:lnSpc>
                          <a:spcPct val="115000"/>
                        </a:lnSpc>
                        <a:spcBef>
                          <a:spcPts val="0"/>
                        </a:spcBef>
                        <a:spcAft>
                          <a:spcPts val="0"/>
                        </a:spcAft>
                        <a:buNone/>
                      </a:pPr>
                      <a:r>
                        <a:rPr lang="en" sz="1600">
                          <a:latin typeface="Roboto"/>
                          <a:ea typeface="Roboto"/>
                          <a:cs typeface="Roboto"/>
                          <a:sym typeface="Roboto"/>
                        </a:rPr>
                        <a:t>A hospital's system operations staff performs a full backup of all the data in the emergency database.</a:t>
                      </a:r>
                      <a:endParaRPr sz="1600">
                        <a:latin typeface="Roboto"/>
                        <a:ea typeface="Roboto"/>
                        <a:cs typeface="Roboto"/>
                        <a:sym typeface="Roboto"/>
                      </a:endParaRPr>
                    </a:p>
                  </a:txBody>
                  <a:tcPr marL="182875" marR="182875" marT="182875" marB="182875">
                    <a:lnL w="38100" cap="flat" cmpd="sng">
                      <a:solidFill>
                        <a:srgbClr val="DBD9E8"/>
                      </a:solidFill>
                      <a:prstDash val="solid"/>
                      <a:round/>
                      <a:headEnd type="none" w="sm" len="sm"/>
                      <a:tailEnd type="none" w="sm" len="sm"/>
                    </a:lnL>
                    <a:lnR w="38100" cap="flat" cmpd="sng">
                      <a:solidFill>
                        <a:srgbClr val="DBD9E8"/>
                      </a:solidFill>
                      <a:prstDash val="solid"/>
                      <a:round/>
                      <a:headEnd type="none" w="sm" len="sm"/>
                      <a:tailEnd type="none" w="sm" len="sm"/>
                    </a:lnR>
                    <a:lnT w="38100" cap="flat" cmpd="sng">
                      <a:solidFill>
                        <a:srgbClr val="DBD9E8"/>
                      </a:solidFill>
                      <a:prstDash val="solid"/>
                      <a:round/>
                      <a:headEnd type="none" w="sm" len="sm"/>
                      <a:tailEnd type="none" w="sm" len="sm"/>
                    </a:lnT>
                    <a:lnB w="38100" cap="flat" cmpd="sng">
                      <a:solidFill>
                        <a:srgbClr val="DBD9E8"/>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600">
                          <a:latin typeface="Roboto"/>
                          <a:ea typeface="Roboto"/>
                          <a:cs typeface="Roboto"/>
                          <a:sym typeface="Roboto"/>
                        </a:rPr>
                        <a:t>The staff runs an incremental backup which stores all changes made on Monday. This backup is smaller than the full backup.</a:t>
                      </a:r>
                      <a:endParaRPr sz="1600">
                        <a:latin typeface="Roboto"/>
                        <a:ea typeface="Roboto"/>
                        <a:cs typeface="Roboto"/>
                        <a:sym typeface="Roboto"/>
                      </a:endParaRPr>
                    </a:p>
                  </a:txBody>
                  <a:tcPr marL="182875" marR="182875" marT="182875" marB="182875">
                    <a:lnL w="38100" cap="flat" cmpd="sng">
                      <a:solidFill>
                        <a:srgbClr val="DBD9E8"/>
                      </a:solidFill>
                      <a:prstDash val="solid"/>
                      <a:round/>
                      <a:headEnd type="none" w="sm" len="sm"/>
                      <a:tailEnd type="none" w="sm" len="sm"/>
                    </a:lnL>
                    <a:lnR w="38100" cap="flat" cmpd="sng">
                      <a:solidFill>
                        <a:srgbClr val="DBD9E8"/>
                      </a:solidFill>
                      <a:prstDash val="solid"/>
                      <a:round/>
                      <a:headEnd type="none" w="sm" len="sm"/>
                      <a:tailEnd type="none" w="sm" len="sm"/>
                    </a:lnR>
                    <a:lnT w="38100" cap="flat" cmpd="sng">
                      <a:solidFill>
                        <a:srgbClr val="DBD9E8"/>
                      </a:solidFill>
                      <a:prstDash val="solid"/>
                      <a:round/>
                      <a:headEnd type="none" w="sm" len="sm"/>
                      <a:tailEnd type="none" w="sm" len="sm"/>
                    </a:lnT>
                    <a:lnB w="38100" cap="flat" cmpd="sng">
                      <a:solidFill>
                        <a:srgbClr val="DBD9E8"/>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600">
                          <a:latin typeface="Roboto"/>
                          <a:ea typeface="Roboto"/>
                          <a:cs typeface="Roboto"/>
                          <a:sym typeface="Roboto"/>
                        </a:rPr>
                        <a:t>An incremental backup archives only the changes made on Tuesday to the emergency database.</a:t>
                      </a:r>
                      <a:endParaRPr sz="1600">
                        <a:latin typeface="Roboto"/>
                        <a:ea typeface="Roboto"/>
                        <a:cs typeface="Roboto"/>
                        <a:sym typeface="Roboto"/>
                      </a:endParaRPr>
                    </a:p>
                  </a:txBody>
                  <a:tcPr marL="182875" marR="182875" marT="182875" marB="182875">
                    <a:lnL w="38100" cap="flat" cmpd="sng">
                      <a:solidFill>
                        <a:srgbClr val="DBD9E8"/>
                      </a:solidFill>
                      <a:prstDash val="solid"/>
                      <a:round/>
                      <a:headEnd type="none" w="sm" len="sm"/>
                      <a:tailEnd type="none" w="sm" len="sm"/>
                    </a:lnL>
                    <a:lnR w="38100" cap="flat" cmpd="sng">
                      <a:solidFill>
                        <a:srgbClr val="DBD9E8"/>
                      </a:solidFill>
                      <a:prstDash val="solid"/>
                      <a:round/>
                      <a:headEnd type="none" w="sm" len="sm"/>
                      <a:tailEnd type="none" w="sm" len="sm"/>
                    </a:lnR>
                    <a:lnT w="38100" cap="flat" cmpd="sng">
                      <a:solidFill>
                        <a:srgbClr val="DBD9E8"/>
                      </a:solidFill>
                      <a:prstDash val="solid"/>
                      <a:round/>
                      <a:headEnd type="none" w="sm" len="sm"/>
                      <a:tailEnd type="none" w="sm" len="sm"/>
                    </a:lnT>
                    <a:lnB w="38100" cap="flat" cmpd="sng">
                      <a:solidFill>
                        <a:srgbClr val="DBD9E8"/>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600">
                          <a:latin typeface="Roboto"/>
                          <a:ea typeface="Roboto"/>
                          <a:cs typeface="Roboto"/>
                          <a:sym typeface="Roboto"/>
                        </a:rPr>
                        <a:t>The hospital is hit with a ransomware attack and all the data in the emergency database is encrypted.</a:t>
                      </a:r>
                      <a:endParaRPr sz="1600">
                        <a:latin typeface="Roboto"/>
                        <a:ea typeface="Roboto"/>
                        <a:cs typeface="Roboto"/>
                        <a:sym typeface="Roboto"/>
                      </a:endParaRPr>
                    </a:p>
                  </a:txBody>
                  <a:tcPr marL="182875" marR="182875" marT="182875" marB="182875">
                    <a:lnL w="38100" cap="flat" cmpd="sng">
                      <a:solidFill>
                        <a:srgbClr val="DBD9E8"/>
                      </a:solidFill>
                      <a:prstDash val="solid"/>
                      <a:round/>
                      <a:headEnd type="none" w="sm" len="sm"/>
                      <a:tailEnd type="none" w="sm" len="sm"/>
                    </a:lnL>
                    <a:lnR w="38100" cap="flat" cmpd="sng">
                      <a:solidFill>
                        <a:srgbClr val="DBD9E8"/>
                      </a:solidFill>
                      <a:prstDash val="solid"/>
                      <a:round/>
                      <a:headEnd type="none" w="sm" len="sm"/>
                      <a:tailEnd type="none" w="sm" len="sm"/>
                    </a:lnR>
                    <a:lnT w="38100" cap="flat" cmpd="sng">
                      <a:solidFill>
                        <a:srgbClr val="DBD9E8"/>
                      </a:solidFill>
                      <a:prstDash val="solid"/>
                      <a:round/>
                      <a:headEnd type="none" w="sm" len="sm"/>
                      <a:tailEnd type="none" w="sm" len="sm"/>
                    </a:lnT>
                    <a:lnB w="38100" cap="flat" cmpd="sng">
                      <a:solidFill>
                        <a:srgbClr val="DBD9E8"/>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87"/>
        <p:cNvGrpSpPr/>
        <p:nvPr/>
      </p:nvGrpSpPr>
      <p:grpSpPr>
        <a:xfrm>
          <a:off x="0" y="0"/>
          <a:ext cx="0" cy="0"/>
          <a:chOff x="0" y="0"/>
          <a:chExt cx="0" cy="0"/>
        </a:xfrm>
      </p:grpSpPr>
      <p:pic>
        <p:nvPicPr>
          <p:cNvPr id="7688" name="Google Shape;7688;p420"/>
          <p:cNvPicPr preferRelativeResize="0"/>
          <p:nvPr/>
        </p:nvPicPr>
        <p:blipFill rotWithShape="1">
          <a:blip r:embed="rId3">
            <a:alphaModFix/>
          </a:blip>
          <a:srcRect l="701" t="4095" r="9386"/>
          <a:stretch/>
        </p:blipFill>
        <p:spPr>
          <a:xfrm>
            <a:off x="0" y="0"/>
            <a:ext cx="9144003" cy="5143500"/>
          </a:xfrm>
          <a:prstGeom prst="rect">
            <a:avLst/>
          </a:prstGeom>
          <a:noFill/>
          <a:ln>
            <a:noFill/>
          </a:ln>
        </p:spPr>
      </p:pic>
      <p:sp>
        <p:nvSpPr>
          <p:cNvPr id="7689" name="Google Shape;7689;p4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41</a:t>
            </a:fld>
            <a:endParaRPr>
              <a:solidFill>
                <a:srgbClr val="FFFFFF"/>
              </a:solidFill>
            </a:endParaRPr>
          </a:p>
        </p:txBody>
      </p:sp>
      <p:sp>
        <p:nvSpPr>
          <p:cNvPr id="7690" name="Google Shape;7690;p420"/>
          <p:cNvSpPr/>
          <p:nvPr/>
        </p:nvSpPr>
        <p:spPr>
          <a:xfrm>
            <a:off x="419300" y="519899"/>
            <a:ext cx="4110300" cy="4103700"/>
          </a:xfrm>
          <a:prstGeom prst="ellipse">
            <a:avLst/>
          </a:prstGeom>
          <a:solidFill>
            <a:srgbClr val="DC3C1B">
              <a:alpha val="87710"/>
            </a:srgbClr>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solidFill>
                  <a:srgbClr val="FFFFFF"/>
                </a:solidFill>
                <a:latin typeface="Roboto"/>
                <a:ea typeface="Roboto"/>
                <a:cs typeface="Roboto"/>
                <a:sym typeface="Roboto"/>
              </a:rPr>
              <a:t>Fortunately, the hospital had created full and incremental backups and the files in the emergency database are easy to restore.</a:t>
            </a:r>
            <a:endParaRPr sz="2400">
              <a:solidFill>
                <a:srgbClr val="FFFFFF"/>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94"/>
        <p:cNvGrpSpPr/>
        <p:nvPr/>
      </p:nvGrpSpPr>
      <p:grpSpPr>
        <a:xfrm>
          <a:off x="0" y="0"/>
          <a:ext cx="0" cy="0"/>
          <a:chOff x="0" y="0"/>
          <a:chExt cx="0" cy="0"/>
        </a:xfrm>
      </p:grpSpPr>
      <p:sp>
        <p:nvSpPr>
          <p:cNvPr id="7695" name="Google Shape;7695;p4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7696" name="Google Shape;7696;p42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7" name="Google Shape;7697;p421"/>
          <p:cNvGrpSpPr/>
          <p:nvPr/>
        </p:nvGrpSpPr>
        <p:grpSpPr>
          <a:xfrm>
            <a:off x="457200" y="1300225"/>
            <a:ext cx="776889" cy="621300"/>
            <a:chOff x="457200" y="1378813"/>
            <a:chExt cx="776889" cy="621300"/>
          </a:xfrm>
        </p:grpSpPr>
        <p:sp>
          <p:nvSpPr>
            <p:cNvPr id="7698" name="Google Shape;7698;p421"/>
            <p:cNvSpPr/>
            <p:nvPr/>
          </p:nvSpPr>
          <p:spPr>
            <a:xfrm>
              <a:off x="457200" y="1378813"/>
              <a:ext cx="695400" cy="621300"/>
            </a:xfrm>
            <a:prstGeom prst="roundRect">
              <a:avLst>
                <a:gd name="adj" fmla="val 16667"/>
              </a:avLst>
            </a:prstGeom>
            <a:solidFill>
              <a:srgbClr val="0D99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699" name="Google Shape;7699;p421"/>
            <p:cNvSpPr/>
            <p:nvPr/>
          </p:nvSpPr>
          <p:spPr>
            <a:xfrm rot="5400000">
              <a:off x="969614" y="1607625"/>
              <a:ext cx="340325" cy="188625"/>
            </a:xfrm>
            <a:prstGeom prst="flowChartExtract">
              <a:avLst/>
            </a:prstGeom>
            <a:solidFill>
              <a:srgbClr val="0D9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421"/>
          <p:cNvGrpSpPr/>
          <p:nvPr/>
        </p:nvGrpSpPr>
        <p:grpSpPr>
          <a:xfrm>
            <a:off x="457200" y="2000125"/>
            <a:ext cx="776889" cy="621300"/>
            <a:chOff x="457200" y="1378813"/>
            <a:chExt cx="776889" cy="621300"/>
          </a:xfrm>
        </p:grpSpPr>
        <p:sp>
          <p:nvSpPr>
            <p:cNvPr id="7701" name="Google Shape;7701;p421"/>
            <p:cNvSpPr/>
            <p:nvPr/>
          </p:nvSpPr>
          <p:spPr>
            <a:xfrm>
              <a:off x="457200" y="1378813"/>
              <a:ext cx="695400" cy="621300"/>
            </a:xfrm>
            <a:prstGeom prst="roundRect">
              <a:avLst>
                <a:gd name="adj" fmla="val 16667"/>
              </a:avLst>
            </a:prstGeom>
            <a:solidFill>
              <a:srgbClr val="0D99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702" name="Google Shape;7702;p421"/>
            <p:cNvSpPr/>
            <p:nvPr/>
          </p:nvSpPr>
          <p:spPr>
            <a:xfrm rot="5400000">
              <a:off x="969614" y="1607625"/>
              <a:ext cx="340325" cy="188625"/>
            </a:xfrm>
            <a:prstGeom prst="flowChartExtract">
              <a:avLst/>
            </a:prstGeom>
            <a:solidFill>
              <a:srgbClr val="0D9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421"/>
          <p:cNvGrpSpPr/>
          <p:nvPr/>
        </p:nvGrpSpPr>
        <p:grpSpPr>
          <a:xfrm>
            <a:off x="457200" y="2692850"/>
            <a:ext cx="776889" cy="621300"/>
            <a:chOff x="457200" y="1378813"/>
            <a:chExt cx="776889" cy="621300"/>
          </a:xfrm>
        </p:grpSpPr>
        <p:sp>
          <p:nvSpPr>
            <p:cNvPr id="7704" name="Google Shape;7704;p421"/>
            <p:cNvSpPr/>
            <p:nvPr/>
          </p:nvSpPr>
          <p:spPr>
            <a:xfrm>
              <a:off x="457200" y="1378813"/>
              <a:ext cx="695400" cy="621300"/>
            </a:xfrm>
            <a:prstGeom prst="roundRect">
              <a:avLst>
                <a:gd name="adj" fmla="val 16667"/>
              </a:avLst>
            </a:prstGeom>
            <a:solidFill>
              <a:srgbClr val="0D99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705" name="Google Shape;7705;p421"/>
            <p:cNvSpPr/>
            <p:nvPr/>
          </p:nvSpPr>
          <p:spPr>
            <a:xfrm rot="5400000">
              <a:off x="969614" y="1607625"/>
              <a:ext cx="340325" cy="188625"/>
            </a:xfrm>
            <a:prstGeom prst="flowChartExtract">
              <a:avLst/>
            </a:prstGeom>
            <a:solidFill>
              <a:srgbClr val="0D9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421"/>
          <p:cNvGrpSpPr/>
          <p:nvPr/>
        </p:nvGrpSpPr>
        <p:grpSpPr>
          <a:xfrm>
            <a:off x="457200" y="3390350"/>
            <a:ext cx="776889" cy="621300"/>
            <a:chOff x="457200" y="1378813"/>
            <a:chExt cx="776889" cy="621300"/>
          </a:xfrm>
        </p:grpSpPr>
        <p:sp>
          <p:nvSpPr>
            <p:cNvPr id="7707" name="Google Shape;7707;p421"/>
            <p:cNvSpPr/>
            <p:nvPr/>
          </p:nvSpPr>
          <p:spPr>
            <a:xfrm>
              <a:off x="457200" y="1378813"/>
              <a:ext cx="695400" cy="621300"/>
            </a:xfrm>
            <a:prstGeom prst="roundRect">
              <a:avLst>
                <a:gd name="adj" fmla="val 16667"/>
              </a:avLst>
            </a:prstGeom>
            <a:solidFill>
              <a:srgbClr val="0D99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7708" name="Google Shape;7708;p421"/>
            <p:cNvSpPr/>
            <p:nvPr/>
          </p:nvSpPr>
          <p:spPr>
            <a:xfrm rot="5400000">
              <a:off x="969614" y="1607625"/>
              <a:ext cx="340325" cy="188625"/>
            </a:xfrm>
            <a:prstGeom prst="flowChartExtract">
              <a:avLst/>
            </a:prstGeom>
            <a:solidFill>
              <a:srgbClr val="0D9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42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42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42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2" name="Google Shape;7712;p421"/>
          <p:cNvGrpSpPr/>
          <p:nvPr/>
        </p:nvGrpSpPr>
        <p:grpSpPr>
          <a:xfrm>
            <a:off x="469500" y="4083075"/>
            <a:ext cx="776889" cy="621300"/>
            <a:chOff x="457200" y="1378813"/>
            <a:chExt cx="776889" cy="621300"/>
          </a:xfrm>
        </p:grpSpPr>
        <p:sp>
          <p:nvSpPr>
            <p:cNvPr id="7713" name="Google Shape;7713;p421"/>
            <p:cNvSpPr/>
            <p:nvPr/>
          </p:nvSpPr>
          <p:spPr>
            <a:xfrm>
              <a:off x="457200" y="1378813"/>
              <a:ext cx="695400" cy="621300"/>
            </a:xfrm>
            <a:prstGeom prst="roundRect">
              <a:avLst>
                <a:gd name="adj" fmla="val 16667"/>
              </a:avLst>
            </a:prstGeom>
            <a:solidFill>
              <a:srgbClr val="0D99C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7714" name="Google Shape;7714;p421"/>
            <p:cNvSpPr/>
            <p:nvPr/>
          </p:nvSpPr>
          <p:spPr>
            <a:xfrm rot="5400000">
              <a:off x="969614" y="1607625"/>
              <a:ext cx="340325" cy="188625"/>
            </a:xfrm>
            <a:prstGeom prst="flowChartExtract">
              <a:avLst/>
            </a:prstGeom>
            <a:solidFill>
              <a:srgbClr val="0D9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5" name="Google Shape;7715;p42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4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Incremental Backup Scenario</a:t>
            </a:r>
            <a:endParaRPr/>
          </a:p>
        </p:txBody>
      </p:sp>
      <p:sp>
        <p:nvSpPr>
          <p:cNvPr id="7717" name="Google Shape;7717;p4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use the </a:t>
            </a:r>
            <a:r>
              <a:rPr lang="en">
                <a:latin typeface="Inconsolata"/>
                <a:ea typeface="Inconsolata"/>
                <a:cs typeface="Inconsolata"/>
                <a:sym typeface="Inconsolata"/>
              </a:rPr>
              <a:t>tar</a:t>
            </a:r>
            <a:r>
              <a:rPr lang="en"/>
              <a:t> command to complete the following steps: </a:t>
            </a:r>
            <a:endParaRPr/>
          </a:p>
        </p:txBody>
      </p:sp>
      <p:sp>
        <p:nvSpPr>
          <p:cNvPr id="7718" name="Google Shape;7718;p421"/>
          <p:cNvSpPr txBox="1">
            <a:spLocks noGrp="1"/>
          </p:cNvSpPr>
          <p:nvPr>
            <p:ph type="subTitle" idx="1"/>
          </p:nvPr>
        </p:nvSpPr>
        <p:spPr>
          <a:xfrm>
            <a:off x="1466919" y="1319425"/>
            <a:ext cx="77016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t>Create </a:t>
            </a:r>
            <a:r>
              <a:rPr lang="en" sz="1400" dirty="0"/>
              <a:t>a full backup of the emergency directory and a snapshot file. </a:t>
            </a:r>
            <a:endParaRPr sz="1400" dirty="0"/>
          </a:p>
        </p:txBody>
      </p:sp>
      <p:sp>
        <p:nvSpPr>
          <p:cNvPr id="7719" name="Google Shape;7719;p421"/>
          <p:cNvSpPr txBox="1">
            <a:spLocks noGrp="1"/>
          </p:cNvSpPr>
          <p:nvPr>
            <p:ph type="subTitle" idx="2"/>
          </p:nvPr>
        </p:nvSpPr>
        <p:spPr>
          <a:xfrm>
            <a:off x="1456755" y="2004950"/>
            <a:ext cx="77016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t>Display </a:t>
            </a:r>
            <a:r>
              <a:rPr lang="en" sz="1400" dirty="0"/>
              <a:t>the contents of the level 0 backup. </a:t>
            </a:r>
            <a:endParaRPr sz="1400" dirty="0"/>
          </a:p>
        </p:txBody>
      </p:sp>
      <p:sp>
        <p:nvSpPr>
          <p:cNvPr id="7720" name="Google Shape;7720;p421"/>
          <p:cNvSpPr txBox="1">
            <a:spLocks noGrp="1"/>
          </p:cNvSpPr>
          <p:nvPr>
            <p:ph type="subTitle" idx="3"/>
          </p:nvPr>
        </p:nvSpPr>
        <p:spPr>
          <a:xfrm>
            <a:off x="1466982" y="2695263"/>
            <a:ext cx="77016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t>Create </a:t>
            </a:r>
            <a:r>
              <a:rPr lang="en" dirty="0"/>
              <a:t>the incremental backups generated on Monday and Tuesday.</a:t>
            </a:r>
            <a:endParaRPr dirty="0"/>
          </a:p>
        </p:txBody>
      </p:sp>
      <p:sp>
        <p:nvSpPr>
          <p:cNvPr id="7721" name="Google Shape;7721;p421"/>
          <p:cNvSpPr txBox="1">
            <a:spLocks noGrp="1"/>
          </p:cNvSpPr>
          <p:nvPr>
            <p:ph type="subTitle" idx="4"/>
          </p:nvPr>
        </p:nvSpPr>
        <p:spPr>
          <a:xfrm>
            <a:off x="1456650" y="3385563"/>
            <a:ext cx="77016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Remove</a:t>
            </a:r>
            <a:r>
              <a:rPr lang="en"/>
              <a:t> the emergency directory to mimic the ransomware attack on Wednesday. </a:t>
            </a:r>
            <a:endParaRPr/>
          </a:p>
        </p:txBody>
      </p:sp>
      <p:sp>
        <p:nvSpPr>
          <p:cNvPr id="7722" name="Google Shape;7722;p421"/>
          <p:cNvSpPr txBox="1">
            <a:spLocks noGrp="1"/>
          </p:cNvSpPr>
          <p:nvPr>
            <p:ph type="subTitle" idx="5"/>
          </p:nvPr>
        </p:nvSpPr>
        <p:spPr>
          <a:xfrm>
            <a:off x="1466982" y="4078300"/>
            <a:ext cx="77016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t>Restore</a:t>
            </a:r>
            <a:r>
              <a:rPr lang="en"/>
              <a:t> the emergency directory.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26"/>
        <p:cNvGrpSpPr/>
        <p:nvPr/>
      </p:nvGrpSpPr>
      <p:grpSpPr>
        <a:xfrm>
          <a:off x="0" y="0"/>
          <a:ext cx="0" cy="0"/>
          <a:chOff x="0" y="0"/>
          <a:chExt cx="0" cy="0"/>
        </a:xfrm>
      </p:grpSpPr>
      <p:sp>
        <p:nvSpPr>
          <p:cNvPr id="7727" name="Google Shape;7727;p4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7728" name="Google Shape;7728;p42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Incremental Backups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32"/>
        <p:cNvGrpSpPr/>
        <p:nvPr/>
      </p:nvGrpSpPr>
      <p:grpSpPr>
        <a:xfrm>
          <a:off x="0" y="0"/>
          <a:ext cx="0" cy="0"/>
          <a:chOff x="0" y="0"/>
          <a:chExt cx="0" cy="0"/>
        </a:xfrm>
      </p:grpSpPr>
      <p:sp>
        <p:nvSpPr>
          <p:cNvPr id="7733" name="Google Shape;7733;p42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7734" name="Google Shape;7734;p4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7735" name="Google Shape;7735;p42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Restoring Data </a:t>
            </a:r>
            <a:br>
              <a:rPr lang="en">
                <a:latin typeface="Roboto Light"/>
                <a:ea typeface="Roboto Light"/>
                <a:cs typeface="Roboto Light"/>
                <a:sym typeface="Roboto Light"/>
              </a:rPr>
            </a:br>
            <a:r>
              <a:rPr lang="en">
                <a:latin typeface="Roboto Light"/>
                <a:ea typeface="Roboto Light"/>
                <a:cs typeface="Roboto Light"/>
                <a:sym typeface="Roboto Light"/>
              </a:rPr>
              <a:t>with Incremental Backups</a:t>
            </a:r>
            <a:endParaRPr sz="20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and a partner will </a:t>
            </a:r>
            <a:br>
              <a:rPr lang="en" sz="2000">
                <a:latin typeface="Roboto Light"/>
                <a:ea typeface="Roboto Light"/>
                <a:cs typeface="Roboto Light"/>
                <a:sym typeface="Roboto Light"/>
              </a:rPr>
            </a:br>
            <a:r>
              <a:rPr lang="en" sz="2000">
                <a:latin typeface="Roboto Light"/>
                <a:ea typeface="Roboto Light"/>
                <a:cs typeface="Roboto Light"/>
                <a:sym typeface="Roboto Light"/>
              </a:rPr>
              <a:t>work as junior admins tasked with restoring </a:t>
            </a:r>
            <a:br>
              <a:rPr lang="en" sz="2000">
                <a:latin typeface="Roboto Light"/>
                <a:ea typeface="Roboto Light"/>
                <a:cs typeface="Roboto Light"/>
                <a:sym typeface="Roboto Light"/>
              </a:rPr>
            </a:br>
            <a:r>
              <a:rPr lang="en" sz="2000">
                <a:latin typeface="Roboto Light"/>
                <a:ea typeface="Roboto Light"/>
                <a:cs typeface="Roboto Light"/>
                <a:sym typeface="Roboto Light"/>
              </a:rPr>
              <a:t>the incremental backup of the patient files </a:t>
            </a:r>
            <a:br>
              <a:rPr lang="en" sz="2000">
                <a:latin typeface="Roboto Light"/>
                <a:ea typeface="Roboto Light"/>
                <a:cs typeface="Roboto Light"/>
                <a:sym typeface="Roboto Light"/>
              </a:rPr>
            </a:br>
            <a:r>
              <a:rPr lang="en" sz="2000">
                <a:latin typeface="Roboto Light"/>
                <a:ea typeface="Roboto Light"/>
                <a:cs typeface="Roboto Light"/>
                <a:sym typeface="Roboto Light"/>
              </a:rPr>
              <a:t>in a test environment. </a:t>
            </a:r>
            <a:endParaRPr sz="2000">
              <a:latin typeface="Roboto Light"/>
              <a:ea typeface="Roboto Light"/>
              <a:cs typeface="Roboto Light"/>
              <a:sym typeface="Roboto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39"/>
        <p:cNvGrpSpPr/>
        <p:nvPr/>
      </p:nvGrpSpPr>
      <p:grpSpPr>
        <a:xfrm>
          <a:off x="0" y="0"/>
          <a:ext cx="0" cy="0"/>
          <a:chOff x="0" y="0"/>
          <a:chExt cx="0" cy="0"/>
        </a:xfrm>
      </p:grpSpPr>
      <p:sp>
        <p:nvSpPr>
          <p:cNvPr id="7740" name="Google Shape;7740;p424"/>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741" name="Google Shape;7741;p424"/>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45"/>
        <p:cNvGrpSpPr/>
        <p:nvPr/>
      </p:nvGrpSpPr>
      <p:grpSpPr>
        <a:xfrm>
          <a:off x="0" y="0"/>
          <a:ext cx="0" cy="0"/>
          <a:chOff x="0" y="0"/>
          <a:chExt cx="0" cy="0"/>
        </a:xfrm>
      </p:grpSpPr>
      <p:sp>
        <p:nvSpPr>
          <p:cNvPr id="7746" name="Google Shape;7746;p4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pic>
        <p:nvPicPr>
          <p:cNvPr id="7747" name="Google Shape;7747;p425" descr="15 minute timer with alarm.&#10;&#10;15 minuten timer met alarm" title="15 Minute Countdown Timer with Alarm">
            <a:hlinkClick r:id="rId3"/>
          </p:cNvPr>
          <p:cNvPicPr preferRelativeResize="0"/>
          <p:nvPr/>
        </p:nvPicPr>
        <p:blipFill>
          <a:blip r:embed="rId4">
            <a:alphaModFix/>
          </a:blip>
          <a:stretch>
            <a:fillRect/>
          </a:stretch>
        </p:blipFill>
        <p:spPr>
          <a:xfrm>
            <a:off x="184175" y="3198375"/>
            <a:ext cx="2345100" cy="1758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51"/>
        <p:cNvGrpSpPr/>
        <p:nvPr/>
      </p:nvGrpSpPr>
      <p:grpSpPr>
        <a:xfrm>
          <a:off x="0" y="0"/>
          <a:ext cx="0" cy="0"/>
          <a:chOff x="0" y="0"/>
          <a:chExt cx="0" cy="0"/>
        </a:xfrm>
      </p:grpSpPr>
      <p:sp>
        <p:nvSpPr>
          <p:cNvPr id="7752" name="Google Shape;7752;p426"/>
          <p:cNvSpPr txBox="1">
            <a:spLocks noGrp="1"/>
          </p:cNvSpPr>
          <p:nvPr>
            <p:ph type="title"/>
          </p:nvPr>
        </p:nvSpPr>
        <p:spPr>
          <a:xfrm>
            <a:off x="274325" y="1731950"/>
            <a:ext cx="8595300" cy="114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Exploiting the </a:t>
            </a:r>
            <a:r>
              <a:rPr lang="en">
                <a:latin typeface="Inconsolata"/>
                <a:ea typeface="Inconsolata"/>
                <a:cs typeface="Inconsolata"/>
                <a:sym typeface="Inconsolata"/>
              </a:rPr>
              <a:t>tar</a:t>
            </a:r>
            <a:r>
              <a:rPr lang="en"/>
              <a:t> Command </a:t>
            </a:r>
            <a:br>
              <a:rPr lang="en"/>
            </a:br>
            <a:r>
              <a:rPr lang="en"/>
              <a:t>with the </a:t>
            </a:r>
            <a:br>
              <a:rPr lang="en"/>
            </a:br>
            <a:r>
              <a:rPr lang="en"/>
              <a:t>Checkpoint and Wildcard Options</a:t>
            </a:r>
            <a:endParaRPr/>
          </a:p>
        </p:txBody>
      </p:sp>
      <p:sp>
        <p:nvSpPr>
          <p:cNvPr id="7753" name="Google Shape;7753;p4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7754" name="Google Shape;7754;p42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58"/>
        <p:cNvGrpSpPr/>
        <p:nvPr/>
      </p:nvGrpSpPr>
      <p:grpSpPr>
        <a:xfrm>
          <a:off x="0" y="0"/>
          <a:ext cx="0" cy="0"/>
          <a:chOff x="0" y="0"/>
          <a:chExt cx="0" cy="0"/>
        </a:xfrm>
      </p:grpSpPr>
      <p:sp>
        <p:nvSpPr>
          <p:cNvPr id="7759" name="Google Shape;7759;p427"/>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60" name="Google Shape;7760;p427"/>
          <p:cNvPicPr preferRelativeResize="0"/>
          <p:nvPr/>
        </p:nvPicPr>
        <p:blipFill rotWithShape="1">
          <a:blip r:embed="rId3">
            <a:alphaModFix/>
          </a:blip>
          <a:srcRect l="-4149" t="3563" r="12339" b="3162"/>
          <a:stretch/>
        </p:blipFill>
        <p:spPr>
          <a:xfrm>
            <a:off x="2393500" y="0"/>
            <a:ext cx="6750500" cy="5143500"/>
          </a:xfrm>
          <a:prstGeom prst="rect">
            <a:avLst/>
          </a:prstGeom>
          <a:noFill/>
          <a:ln>
            <a:noFill/>
          </a:ln>
        </p:spPr>
      </p:pic>
      <p:sp>
        <p:nvSpPr>
          <p:cNvPr id="7761" name="Google Shape;7761;p4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48</a:t>
            </a:fld>
            <a:endParaRPr>
              <a:solidFill>
                <a:srgbClr val="FFFFFF"/>
              </a:solidFill>
            </a:endParaRPr>
          </a:p>
        </p:txBody>
      </p:sp>
      <p:sp>
        <p:nvSpPr>
          <p:cNvPr id="7762" name="Google Shape;7762;p427"/>
          <p:cNvSpPr txBox="1">
            <a:spLocks noGrp="1"/>
          </p:cNvSpPr>
          <p:nvPr>
            <p:ph type="title"/>
          </p:nvPr>
        </p:nvSpPr>
        <p:spPr>
          <a:xfrm>
            <a:off x="498075" y="1380925"/>
            <a:ext cx="4308000" cy="2727900"/>
          </a:xfrm>
          <a:prstGeom prst="rect">
            <a:avLst/>
          </a:prstGeom>
        </p:spPr>
        <p:txBody>
          <a:bodyPr spcFirstLastPara="1" wrap="square" lIns="457200" tIns="182875" rIns="274300" bIns="91425" anchor="t" anchorCtr="0">
            <a:noAutofit/>
          </a:bodyPr>
          <a:lstStyle/>
          <a:p>
            <a:pPr marL="0" lvl="0" indent="0" algn="r" rtl="0">
              <a:spcBef>
                <a:spcPts val="0"/>
              </a:spcBef>
              <a:spcAft>
                <a:spcPts val="0"/>
              </a:spcAft>
              <a:buNone/>
            </a:pPr>
            <a:r>
              <a:rPr lang="en">
                <a:solidFill>
                  <a:srgbClr val="FFFFFF"/>
                </a:solidFill>
                <a:latin typeface="Roboto Light"/>
                <a:ea typeface="Roboto Light"/>
                <a:cs typeface="Roboto Light"/>
                <a:sym typeface="Roboto Light"/>
              </a:rPr>
              <a:t>Hackers can combine the tar command with the wildcard character (</a:t>
            </a:r>
            <a:r>
              <a:rPr lang="en">
                <a:solidFill>
                  <a:srgbClr val="FFFFFF"/>
                </a:solidFill>
                <a:latin typeface="Inconsolata"/>
                <a:ea typeface="Inconsolata"/>
                <a:cs typeface="Inconsolata"/>
                <a:sym typeface="Inconsolata"/>
              </a:rPr>
              <a:t>*</a:t>
            </a:r>
            <a:r>
              <a:rPr lang="en">
                <a:solidFill>
                  <a:srgbClr val="FFFFFF"/>
                </a:solidFill>
                <a:latin typeface="Roboto Light"/>
                <a:ea typeface="Roboto Light"/>
                <a:cs typeface="Roboto Light"/>
                <a:sym typeface="Roboto Light"/>
              </a:rPr>
              <a:t>) and the checkpoint feature to plant malware on a system.  </a:t>
            </a:r>
            <a:endParaRPr>
              <a:solidFill>
                <a:srgbClr val="FFFFFF"/>
              </a:solidFill>
              <a:latin typeface="Roboto Light"/>
              <a:ea typeface="Roboto Light"/>
              <a:cs typeface="Roboto Light"/>
              <a:sym typeface="Robo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93C47D"/>
            </a:gs>
            <a:gs pos="100000">
              <a:srgbClr val="9E9E9E">
                <a:alpha val="0"/>
              </a:srgbClr>
            </a:gs>
          </a:gsLst>
          <a:lin ang="5400012" scaled="0"/>
        </a:gradFill>
        <a:effectLst/>
      </p:bgPr>
    </p:bg>
    <p:spTree>
      <p:nvGrpSpPr>
        <p:cNvPr id="1" name="Shape 7766"/>
        <p:cNvGrpSpPr/>
        <p:nvPr/>
      </p:nvGrpSpPr>
      <p:grpSpPr>
        <a:xfrm>
          <a:off x="0" y="0"/>
          <a:ext cx="0" cy="0"/>
          <a:chOff x="0" y="0"/>
          <a:chExt cx="0" cy="0"/>
        </a:xfrm>
      </p:grpSpPr>
      <p:sp>
        <p:nvSpPr>
          <p:cNvPr id="7767" name="Google Shape;7767;p4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Wildcard with </a:t>
            </a:r>
            <a:r>
              <a:rPr lang="en" b="1">
                <a:latin typeface="Inconsolata"/>
                <a:ea typeface="Inconsolata"/>
                <a:cs typeface="Inconsolata"/>
                <a:sym typeface="Inconsolata"/>
              </a:rPr>
              <a:t>tar</a:t>
            </a:r>
            <a:endParaRPr b="1">
              <a:latin typeface="Inconsolata"/>
              <a:ea typeface="Inconsolata"/>
              <a:cs typeface="Inconsolata"/>
              <a:sym typeface="Inconsolata"/>
            </a:endParaRPr>
          </a:p>
        </p:txBody>
      </p:sp>
      <p:sp>
        <p:nvSpPr>
          <p:cNvPr id="7768" name="Google Shape;7768;p428"/>
          <p:cNvSpPr txBox="1">
            <a:spLocks noGrp="1"/>
          </p:cNvSpPr>
          <p:nvPr>
            <p:ph type="subTitle" idx="1"/>
          </p:nvPr>
        </p:nvSpPr>
        <p:spPr>
          <a:xfrm>
            <a:off x="0" y="675975"/>
            <a:ext cx="4189200" cy="12060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Previously, we used the wildcard character (</a:t>
            </a:r>
            <a:r>
              <a:rPr lang="en">
                <a:latin typeface="Inconsolata"/>
                <a:ea typeface="Inconsolata"/>
                <a:cs typeface="Inconsolata"/>
                <a:sym typeface="Inconsolata"/>
              </a:rPr>
              <a:t>*</a:t>
            </a:r>
            <a:r>
              <a:rPr lang="en"/>
              <a:t>)</a:t>
            </a:r>
            <a:r>
              <a:rPr lang="en">
                <a:latin typeface="Roboto Medium"/>
                <a:ea typeface="Roboto Medium"/>
                <a:cs typeface="Roboto Medium"/>
                <a:sym typeface="Roboto Medium"/>
              </a:rPr>
              <a:t> when creating an archive. </a:t>
            </a:r>
            <a:endParaRPr>
              <a:latin typeface="Roboto Medium"/>
              <a:ea typeface="Roboto Medium"/>
              <a:cs typeface="Roboto Medium"/>
              <a:sym typeface="Roboto Medium"/>
            </a:endParaRPr>
          </a:p>
        </p:txBody>
      </p:sp>
      <p:sp>
        <p:nvSpPr>
          <p:cNvPr id="7769" name="Google Shape;7769;p4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7770" name="Google Shape;7770;p428"/>
          <p:cNvSpPr txBox="1">
            <a:spLocks noGrp="1"/>
          </p:cNvSpPr>
          <p:nvPr>
            <p:ph type="body" idx="3"/>
          </p:nvPr>
        </p:nvSpPr>
        <p:spPr>
          <a:xfrm>
            <a:off x="175" y="1839425"/>
            <a:ext cx="4000500" cy="30669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800"/>
              <a:t>Sysadmins use the wildcard symbol (*) to specify multiple files in a directory without having to type each filename. </a:t>
            </a:r>
            <a:endParaRPr sz="1800"/>
          </a:p>
          <a:p>
            <a:pPr marL="0" lvl="0" indent="0" algn="l" rtl="0">
              <a:lnSpc>
                <a:spcPct val="115000"/>
              </a:lnSpc>
              <a:spcBef>
                <a:spcPts val="800"/>
              </a:spcBef>
              <a:spcAft>
                <a:spcPts val="0"/>
              </a:spcAft>
              <a:buNone/>
            </a:pPr>
            <a:endParaRPr sz="1800"/>
          </a:p>
          <a:p>
            <a:pPr marL="0" lvl="0" indent="0" algn="l" rtl="0">
              <a:lnSpc>
                <a:spcPct val="115000"/>
              </a:lnSpc>
              <a:spcBef>
                <a:spcPts val="800"/>
              </a:spcBef>
              <a:spcAft>
                <a:spcPts val="800"/>
              </a:spcAft>
              <a:buNone/>
            </a:pPr>
            <a:r>
              <a:rPr lang="en" sz="1800"/>
              <a:t>For example, the command </a:t>
            </a:r>
            <a:r>
              <a:rPr lang="en" sz="1800">
                <a:latin typeface="Inconsolata"/>
                <a:ea typeface="Inconsolata"/>
                <a:cs typeface="Inconsolata"/>
                <a:sym typeface="Inconsolata"/>
              </a:rPr>
              <a:t>tar cvf archive.tar ./*</a:t>
            </a:r>
            <a:r>
              <a:rPr lang="en" sz="1800"/>
              <a:t> would archive the contents of </a:t>
            </a:r>
            <a:r>
              <a:rPr lang="en" sz="1800">
                <a:latin typeface="Inconsolata"/>
                <a:ea typeface="Inconsolata"/>
                <a:cs typeface="Inconsolata"/>
                <a:sym typeface="Inconsolata"/>
              </a:rPr>
              <a:t>Documents/ExploitTar</a:t>
            </a:r>
            <a:r>
              <a:rPr lang="en" sz="1800"/>
              <a:t>. </a:t>
            </a:r>
            <a:endParaRPr sz="1800"/>
          </a:p>
        </p:txBody>
      </p:sp>
      <p:sp>
        <p:nvSpPr>
          <p:cNvPr id="7771" name="Google Shape;7771;p428"/>
          <p:cNvSpPr txBox="1"/>
          <p:nvPr/>
        </p:nvSpPr>
        <p:spPr>
          <a:xfrm>
            <a:off x="4833175" y="850600"/>
            <a:ext cx="3774600" cy="38748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cd ~/Documents/ExploitTar</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ls </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f1 </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f2</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f3</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f4</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f5</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f6</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f7</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f8</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f9</a:t>
            </a:r>
            <a:endParaRPr sz="1800">
              <a:solidFill>
                <a:srgbClr val="00FF00"/>
              </a:solidFill>
              <a:latin typeface="Inconsolata"/>
              <a:ea typeface="Inconsolata"/>
              <a:cs typeface="Inconsolata"/>
              <a:sym typeface="Inconsolata"/>
            </a:endParaRPr>
          </a:p>
          <a:p>
            <a:pPr marL="0" lvl="0" indent="0" algn="l" rtl="0">
              <a:spcBef>
                <a:spcPts val="0"/>
              </a:spcBef>
              <a:spcAft>
                <a:spcPts val="0"/>
              </a:spcAft>
              <a:buNone/>
            </a:pPr>
            <a:r>
              <a:rPr lang="en" sz="1800">
                <a:solidFill>
                  <a:srgbClr val="00FF00"/>
                </a:solidFill>
                <a:latin typeface="Inconsolata"/>
                <a:ea typeface="Inconsolata"/>
                <a:cs typeface="Inconsolata"/>
                <a:sym typeface="Inconsolata"/>
              </a:rPr>
              <a:t>    ‘important docs’</a:t>
            </a:r>
            <a:endParaRPr sz="1800">
              <a:solidFill>
                <a:srgbClr val="00FF00"/>
              </a:solidFill>
              <a:latin typeface="Inconsolata"/>
              <a:ea typeface="Inconsolata"/>
              <a:cs typeface="Inconsolata"/>
              <a:sym typeface="Inconsolata"/>
            </a:endParaRPr>
          </a:p>
          <a:p>
            <a:pPr marL="152400" marR="152400" lvl="0" indent="0" algn="l" rtl="0">
              <a:lnSpc>
                <a:spcPct val="145000"/>
              </a:lnSpc>
              <a:spcBef>
                <a:spcPts val="0"/>
              </a:spcBef>
              <a:spcAft>
                <a:spcPts val="0"/>
              </a:spcAft>
              <a:buClr>
                <a:schemeClr val="dk1"/>
              </a:buClr>
              <a:buSzPts val="1100"/>
              <a:buFont typeface="Arial"/>
              <a:buNone/>
            </a:pPr>
            <a:r>
              <a:rPr lang="en" sz="1800">
                <a:solidFill>
                  <a:srgbClr val="00FF00"/>
                </a:solidFill>
                <a:latin typeface="Inconsolata"/>
                <a:ea typeface="Inconsolata"/>
                <a:cs typeface="Inconsolata"/>
                <a:sym typeface="Inconsolata"/>
              </a:rPr>
              <a:t> tar cvf archive.tar ./*</a:t>
            </a:r>
            <a:endParaRPr sz="1800">
              <a:solidFill>
                <a:srgbClr val="00FF00"/>
              </a:solidFill>
              <a:latin typeface="Inconsolata"/>
              <a:ea typeface="Inconsolata"/>
              <a:cs typeface="Inconsolata"/>
              <a:sym typeface="Inconsolata"/>
            </a:endParaRPr>
          </a:p>
          <a:p>
            <a:pPr marL="0" lvl="0" indent="0" algn="l" rtl="0">
              <a:spcBef>
                <a:spcPts val="1200"/>
              </a:spcBef>
              <a:spcAft>
                <a:spcPts val="0"/>
              </a:spcAft>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95"/>
        <p:cNvGrpSpPr/>
        <p:nvPr/>
      </p:nvGrpSpPr>
      <p:grpSpPr>
        <a:xfrm>
          <a:off x="0" y="0"/>
          <a:ext cx="0" cy="0"/>
          <a:chOff x="0" y="0"/>
          <a:chExt cx="0" cy="0"/>
        </a:xfrm>
      </p:grpSpPr>
      <p:sp>
        <p:nvSpPr>
          <p:cNvPr id="7296" name="Google Shape;7296;p38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Archiving with </a:t>
            </a:r>
            <a:r>
              <a:rPr lang="en" b="1">
                <a:latin typeface="Inconsolata"/>
                <a:ea typeface="Inconsolata"/>
                <a:cs typeface="Inconsolata"/>
                <a:sym typeface="Inconsolata"/>
              </a:rPr>
              <a:t>tar</a:t>
            </a:r>
            <a:endParaRPr b="1">
              <a:latin typeface="Inconsolata"/>
              <a:ea typeface="Inconsolata"/>
              <a:cs typeface="Inconsolata"/>
              <a:sym typeface="Inconsolata"/>
            </a:endParaRPr>
          </a:p>
        </p:txBody>
      </p:sp>
      <p:sp>
        <p:nvSpPr>
          <p:cNvPr id="7297" name="Google Shape;7297;p3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75"/>
        <p:cNvGrpSpPr/>
        <p:nvPr/>
      </p:nvGrpSpPr>
      <p:grpSpPr>
        <a:xfrm>
          <a:off x="0" y="0"/>
          <a:ext cx="0" cy="0"/>
          <a:chOff x="0" y="0"/>
          <a:chExt cx="0" cy="0"/>
        </a:xfrm>
      </p:grpSpPr>
      <p:sp>
        <p:nvSpPr>
          <p:cNvPr id="7776" name="Google Shape;7776;p429"/>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77" name="Google Shape;7777;p4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78" name="Google Shape;7778;p429"/>
          <p:cNvSpPr txBox="1">
            <a:spLocks noGrp="1"/>
          </p:cNvSpPr>
          <p:nvPr>
            <p:ph type="title"/>
          </p:nvPr>
        </p:nvSpPr>
        <p:spPr>
          <a:xfrm>
            <a:off x="-12300" y="0"/>
            <a:ext cx="44142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Using Checkpoints</a:t>
            </a:r>
            <a:endParaRPr>
              <a:solidFill>
                <a:srgbClr val="FFFFFF"/>
              </a:solidFill>
            </a:endParaRPr>
          </a:p>
        </p:txBody>
      </p:sp>
      <p:sp>
        <p:nvSpPr>
          <p:cNvPr id="7779" name="Google Shape;7779;p429"/>
          <p:cNvSpPr txBox="1">
            <a:spLocks noGrp="1"/>
          </p:cNvSpPr>
          <p:nvPr>
            <p:ph type="subTitle" idx="1"/>
          </p:nvPr>
        </p:nvSpPr>
        <p:spPr>
          <a:xfrm>
            <a:off x="0" y="675975"/>
            <a:ext cx="8442300" cy="753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A </a:t>
            </a:r>
            <a:r>
              <a:rPr lang="en" b="1">
                <a:solidFill>
                  <a:srgbClr val="FFFFFF"/>
                </a:solidFill>
              </a:rPr>
              <a:t>checkpoint</a:t>
            </a:r>
            <a:r>
              <a:rPr lang="en">
                <a:solidFill>
                  <a:srgbClr val="FFFFFF"/>
                </a:solidFill>
              </a:rPr>
              <a:t> is a specific stage of a backup or restoration that can trigger designated  actions. </a:t>
            </a:r>
            <a:endParaRPr>
              <a:solidFill>
                <a:srgbClr val="FFFFFF"/>
              </a:solidFill>
            </a:endParaRPr>
          </a:p>
        </p:txBody>
      </p:sp>
      <p:sp>
        <p:nvSpPr>
          <p:cNvPr id="7780" name="Google Shape;7780;p4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50</a:t>
            </a:fld>
            <a:endParaRPr>
              <a:solidFill>
                <a:srgbClr val="FFFFFF"/>
              </a:solidFill>
            </a:endParaRPr>
          </a:p>
        </p:txBody>
      </p:sp>
      <p:pic>
        <p:nvPicPr>
          <p:cNvPr id="7781" name="Google Shape;7781;p429"/>
          <p:cNvPicPr preferRelativeResize="0"/>
          <p:nvPr/>
        </p:nvPicPr>
        <p:blipFill rotWithShape="1">
          <a:blip r:embed="rId3">
            <a:alphaModFix/>
          </a:blip>
          <a:srcRect t="41551" r="45106"/>
          <a:stretch/>
        </p:blipFill>
        <p:spPr>
          <a:xfrm>
            <a:off x="3646950" y="1333600"/>
            <a:ext cx="5497051" cy="3292275"/>
          </a:xfrm>
          <a:prstGeom prst="rect">
            <a:avLst/>
          </a:prstGeom>
          <a:noFill/>
          <a:ln>
            <a:noFill/>
          </a:ln>
        </p:spPr>
      </p:pic>
      <p:sp>
        <p:nvSpPr>
          <p:cNvPr id="7782" name="Google Shape;7782;p429"/>
          <p:cNvSpPr txBox="1">
            <a:spLocks noGrp="1"/>
          </p:cNvSpPr>
          <p:nvPr>
            <p:ph type="body" idx="3"/>
          </p:nvPr>
        </p:nvSpPr>
        <p:spPr>
          <a:xfrm>
            <a:off x="3770025" y="4348025"/>
            <a:ext cx="5682300" cy="533700"/>
          </a:xfrm>
          <a:prstGeom prst="rect">
            <a:avLst/>
          </a:prstGeom>
        </p:spPr>
        <p:txBody>
          <a:bodyPr spcFirstLastPara="1" wrap="square" lIns="457200" tIns="0" rIns="457200" bIns="914400" anchor="t" anchorCtr="0">
            <a:noAutofit/>
          </a:bodyPr>
          <a:lstStyle/>
          <a:p>
            <a:pPr marL="0" lvl="0" indent="0" algn="l" rtl="0">
              <a:lnSpc>
                <a:spcPct val="100000"/>
              </a:lnSpc>
              <a:spcBef>
                <a:spcPts val="0"/>
              </a:spcBef>
              <a:spcAft>
                <a:spcPts val="800"/>
              </a:spcAft>
              <a:buNone/>
            </a:pPr>
            <a:r>
              <a:rPr lang="en" sz="1600">
                <a:solidFill>
                  <a:srgbClr val="FFFFFF"/>
                </a:solidFill>
              </a:rPr>
              <a:t>The </a:t>
            </a:r>
            <a:r>
              <a:rPr lang="en" sz="1600" b="1">
                <a:solidFill>
                  <a:srgbClr val="FFFFFF"/>
                </a:solidFill>
              </a:rPr>
              <a:t>action taken</a:t>
            </a:r>
            <a:r>
              <a:rPr lang="en" sz="1600">
                <a:solidFill>
                  <a:srgbClr val="FFFFFF"/>
                </a:solidFill>
              </a:rPr>
              <a:t> and the </a:t>
            </a:r>
            <a:r>
              <a:rPr lang="en" sz="1600" b="1">
                <a:solidFill>
                  <a:srgbClr val="FFFFFF"/>
                </a:solidFill>
              </a:rPr>
              <a:t>frequency</a:t>
            </a:r>
            <a:r>
              <a:rPr lang="en" sz="1600">
                <a:solidFill>
                  <a:srgbClr val="FFFFFF"/>
                </a:solidFill>
              </a:rPr>
              <a:t> will vary based on the circumstance. </a:t>
            </a:r>
            <a:endParaRPr sz="1600">
              <a:solidFill>
                <a:srgbClr val="FFFFFF"/>
              </a:solidFill>
            </a:endParaRPr>
          </a:p>
        </p:txBody>
      </p:sp>
      <p:sp>
        <p:nvSpPr>
          <p:cNvPr id="7783" name="Google Shape;7783;p429"/>
          <p:cNvSpPr txBox="1">
            <a:spLocks noGrp="1"/>
          </p:cNvSpPr>
          <p:nvPr>
            <p:ph type="body" idx="3"/>
          </p:nvPr>
        </p:nvSpPr>
        <p:spPr>
          <a:xfrm>
            <a:off x="-12300" y="1466500"/>
            <a:ext cx="4074000" cy="2844300"/>
          </a:xfrm>
          <a:prstGeom prst="rect">
            <a:avLst/>
          </a:prstGeom>
        </p:spPr>
        <p:txBody>
          <a:bodyPr spcFirstLastPara="1" wrap="square" lIns="457200" tIns="0" rIns="457200" bIns="914400" anchor="t" anchorCtr="0">
            <a:noAutofit/>
          </a:bodyPr>
          <a:lstStyle/>
          <a:p>
            <a:pPr marL="0" lvl="0" indent="0" algn="l" rtl="0">
              <a:lnSpc>
                <a:spcPct val="100000"/>
              </a:lnSpc>
              <a:spcBef>
                <a:spcPts val="0"/>
              </a:spcBef>
              <a:spcAft>
                <a:spcPts val="0"/>
              </a:spcAft>
              <a:buNone/>
            </a:pPr>
            <a:r>
              <a:rPr lang="en" sz="1800">
                <a:solidFill>
                  <a:srgbClr val="FFFFFF"/>
                </a:solidFill>
                <a:latin typeface="Roboto Medium"/>
                <a:ea typeface="Roboto Medium"/>
                <a:cs typeface="Roboto Medium"/>
                <a:sym typeface="Roboto Medium"/>
              </a:rPr>
              <a:t>For example:</a:t>
            </a:r>
            <a:r>
              <a:rPr lang="en" sz="1800">
                <a:solidFill>
                  <a:srgbClr val="FFFFFF"/>
                </a:solidFill>
              </a:rPr>
              <a:t> </a:t>
            </a:r>
            <a:endParaRPr sz="1800">
              <a:solidFill>
                <a:srgbClr val="FFFFFF"/>
              </a:solidFill>
            </a:endParaRPr>
          </a:p>
          <a:p>
            <a:pPr marL="320040" lvl="0" indent="-180340" algn="l" rtl="0">
              <a:lnSpc>
                <a:spcPct val="115000"/>
              </a:lnSpc>
              <a:spcBef>
                <a:spcPts val="800"/>
              </a:spcBef>
              <a:spcAft>
                <a:spcPts val="0"/>
              </a:spcAft>
              <a:buClr>
                <a:srgbClr val="FF0000"/>
              </a:buClr>
              <a:buSzPts val="1400"/>
              <a:buFont typeface="Roboto"/>
              <a:buAutoNum type="arabicPeriod"/>
            </a:pPr>
            <a:r>
              <a:rPr lang="en">
                <a:solidFill>
                  <a:srgbClr val="FFFFFF"/>
                </a:solidFill>
              </a:rPr>
              <a:t>Once the backup reaches 1000 files, a checkpoint triggers the backup to pause and </a:t>
            </a:r>
            <a:r>
              <a:rPr lang="en">
                <a:solidFill>
                  <a:schemeClr val="lt1"/>
                </a:solidFill>
              </a:rPr>
              <a:t>display the amount of remaining disk space.</a:t>
            </a:r>
            <a:endParaRPr>
              <a:solidFill>
                <a:schemeClr val="lt1"/>
              </a:solidFill>
            </a:endParaRPr>
          </a:p>
          <a:p>
            <a:pPr marL="320040" lvl="0" indent="-180340" algn="l" rtl="0">
              <a:lnSpc>
                <a:spcPct val="115000"/>
              </a:lnSpc>
              <a:spcBef>
                <a:spcPts val="800"/>
              </a:spcBef>
              <a:spcAft>
                <a:spcPts val="800"/>
              </a:spcAft>
              <a:buClr>
                <a:srgbClr val="FF0000"/>
              </a:buClr>
              <a:buSzPts val="1400"/>
              <a:buFont typeface="Roboto"/>
              <a:buAutoNum type="arabicPeriod"/>
            </a:pPr>
            <a:r>
              <a:rPr lang="en">
                <a:solidFill>
                  <a:srgbClr val="FFFFFF"/>
                </a:solidFill>
              </a:rPr>
              <a:t> When restoring files from a remote site, a message will print the number of bytes transferred every 5000 files.</a:t>
            </a:r>
            <a:endParaRPr>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87"/>
        <p:cNvGrpSpPr/>
        <p:nvPr/>
      </p:nvGrpSpPr>
      <p:grpSpPr>
        <a:xfrm>
          <a:off x="0" y="0"/>
          <a:ext cx="0" cy="0"/>
          <a:chOff x="0" y="0"/>
          <a:chExt cx="0" cy="0"/>
        </a:xfrm>
      </p:grpSpPr>
      <p:sp>
        <p:nvSpPr>
          <p:cNvPr id="7788" name="Google Shape;7788;p430"/>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89" name="Google Shape;7789;p4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90" name="Google Shape;7790;p430"/>
          <p:cNvSpPr txBox="1">
            <a:spLocks noGrp="1"/>
          </p:cNvSpPr>
          <p:nvPr>
            <p:ph type="title"/>
          </p:nvPr>
        </p:nvSpPr>
        <p:spPr>
          <a:xfrm>
            <a:off x="-12300" y="0"/>
            <a:ext cx="44142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Using Checkpoints</a:t>
            </a:r>
            <a:endParaRPr>
              <a:solidFill>
                <a:srgbClr val="FFFFFF"/>
              </a:solidFill>
            </a:endParaRPr>
          </a:p>
        </p:txBody>
      </p:sp>
      <p:sp>
        <p:nvSpPr>
          <p:cNvPr id="7791" name="Google Shape;7791;p430"/>
          <p:cNvSpPr txBox="1">
            <a:spLocks noGrp="1"/>
          </p:cNvSpPr>
          <p:nvPr>
            <p:ph type="subTitle" idx="1"/>
          </p:nvPr>
        </p:nvSpPr>
        <p:spPr>
          <a:xfrm>
            <a:off x="0" y="675975"/>
            <a:ext cx="8442300" cy="753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Including checkpoints in our backup and restoration process is a best practice.</a:t>
            </a:r>
            <a:endParaRPr>
              <a:solidFill>
                <a:srgbClr val="FFFFFF"/>
              </a:solidFill>
            </a:endParaRPr>
          </a:p>
        </p:txBody>
      </p:sp>
      <p:sp>
        <p:nvSpPr>
          <p:cNvPr id="7792" name="Google Shape;7792;p4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51</a:t>
            </a:fld>
            <a:endParaRPr>
              <a:solidFill>
                <a:srgbClr val="FFFFFF"/>
              </a:solidFill>
            </a:endParaRPr>
          </a:p>
        </p:txBody>
      </p:sp>
      <p:pic>
        <p:nvPicPr>
          <p:cNvPr id="7793" name="Google Shape;7793;p430"/>
          <p:cNvPicPr preferRelativeResize="0"/>
          <p:nvPr/>
        </p:nvPicPr>
        <p:blipFill rotWithShape="1">
          <a:blip r:embed="rId3">
            <a:alphaModFix/>
          </a:blip>
          <a:srcRect t="41551" r="45106"/>
          <a:stretch/>
        </p:blipFill>
        <p:spPr>
          <a:xfrm>
            <a:off x="3646950" y="1333600"/>
            <a:ext cx="5497051" cy="3292275"/>
          </a:xfrm>
          <a:prstGeom prst="rect">
            <a:avLst/>
          </a:prstGeom>
          <a:noFill/>
          <a:ln>
            <a:noFill/>
          </a:ln>
        </p:spPr>
      </p:pic>
      <p:sp>
        <p:nvSpPr>
          <p:cNvPr id="7794" name="Google Shape;7794;p430"/>
          <p:cNvSpPr txBox="1">
            <a:spLocks noGrp="1"/>
          </p:cNvSpPr>
          <p:nvPr>
            <p:ph type="body" idx="3"/>
          </p:nvPr>
        </p:nvSpPr>
        <p:spPr>
          <a:xfrm>
            <a:off x="-12300" y="1739950"/>
            <a:ext cx="4074000" cy="25707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800">
                <a:solidFill>
                  <a:srgbClr val="FFFFFF"/>
                </a:solidFill>
              </a:rPr>
              <a:t>It allows administrators to avoid serious issues, such as accidentally using up all of the space on the backup server, or slowing down the network—both of which can damage data availability.</a:t>
            </a:r>
            <a:endParaRPr sz="1800">
              <a:solidFill>
                <a:srgbClr val="FFFFFF"/>
              </a:solidFill>
            </a:endParaRPr>
          </a:p>
          <a:p>
            <a:pPr marL="0" lvl="0" indent="0" algn="l" rtl="0">
              <a:lnSpc>
                <a:spcPct val="115000"/>
              </a:lnSpc>
              <a:spcBef>
                <a:spcPts val="800"/>
              </a:spcBef>
              <a:spcAft>
                <a:spcPts val="0"/>
              </a:spcAft>
              <a:buNone/>
            </a:pPr>
            <a:endParaRPr sz="1800">
              <a:solidFill>
                <a:srgbClr val="FFFFFF"/>
              </a:solidFill>
            </a:endParaRPr>
          </a:p>
          <a:p>
            <a:pPr marL="0" lvl="0" indent="0" algn="l" rtl="0">
              <a:lnSpc>
                <a:spcPct val="115000"/>
              </a:lnSpc>
              <a:spcBef>
                <a:spcPts val="800"/>
              </a:spcBef>
              <a:spcAft>
                <a:spcPts val="800"/>
              </a:spcAft>
              <a:buNone/>
            </a:pPr>
            <a:endParaRPr sz="1800">
              <a:solidFill>
                <a:srgbClr val="FFFFFF"/>
              </a:solidFill>
              <a:latin typeface="Roboto Medium"/>
              <a:ea typeface="Roboto Medium"/>
              <a:cs typeface="Roboto Medium"/>
              <a:sym typeface="Roboto Medium"/>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93C47D"/>
            </a:gs>
            <a:gs pos="100000">
              <a:srgbClr val="9E9E9E">
                <a:alpha val="0"/>
              </a:srgbClr>
            </a:gs>
          </a:gsLst>
          <a:lin ang="5400012" scaled="0"/>
        </a:gradFill>
        <a:effectLst/>
      </p:bgPr>
    </p:bg>
    <p:spTree>
      <p:nvGrpSpPr>
        <p:cNvPr id="1" name="Shape 7798"/>
        <p:cNvGrpSpPr/>
        <p:nvPr/>
      </p:nvGrpSpPr>
      <p:grpSpPr>
        <a:xfrm>
          <a:off x="0" y="0"/>
          <a:ext cx="0" cy="0"/>
          <a:chOff x="0" y="0"/>
          <a:chExt cx="0" cy="0"/>
        </a:xfrm>
      </p:grpSpPr>
      <p:sp>
        <p:nvSpPr>
          <p:cNvPr id="7799" name="Google Shape;7799;p431"/>
          <p:cNvSpPr/>
          <p:nvPr/>
        </p:nvSpPr>
        <p:spPr>
          <a:xfrm>
            <a:off x="723025" y="1525100"/>
            <a:ext cx="7591500" cy="2955900"/>
          </a:xfrm>
          <a:prstGeom prst="roundRect">
            <a:avLst>
              <a:gd name="adj" fmla="val 404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4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Using Checkpoints</a:t>
            </a:r>
            <a:endParaRPr/>
          </a:p>
        </p:txBody>
      </p:sp>
      <p:sp>
        <p:nvSpPr>
          <p:cNvPr id="7801" name="Google Shape;7801;p431"/>
          <p:cNvSpPr txBox="1">
            <a:spLocks noGrp="1"/>
          </p:cNvSpPr>
          <p:nvPr>
            <p:ph type="subTitle" idx="1"/>
          </p:nvPr>
        </p:nvSpPr>
        <p:spPr>
          <a:xfrm>
            <a:off x="0" y="675975"/>
            <a:ext cx="8686800" cy="708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Checkpoints involve two commands. The first defines the checkpoint, and the second specifies the action to be taken at that checkpoint.</a:t>
            </a:r>
            <a:endParaRPr/>
          </a:p>
        </p:txBody>
      </p:sp>
      <p:sp>
        <p:nvSpPr>
          <p:cNvPr id="7802" name="Google Shape;7802;p4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7803" name="Google Shape;7803;p431"/>
          <p:cNvSpPr txBox="1">
            <a:spLocks noGrp="1"/>
          </p:cNvSpPr>
          <p:nvPr>
            <p:ph type="body" idx="3"/>
          </p:nvPr>
        </p:nvSpPr>
        <p:spPr>
          <a:xfrm>
            <a:off x="762175" y="1687975"/>
            <a:ext cx="7517100" cy="2729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For example: </a:t>
            </a:r>
            <a:endParaRPr/>
          </a:p>
          <a:p>
            <a:pPr marL="274320" lvl="0" indent="0" algn="l" rtl="0">
              <a:spcBef>
                <a:spcPts val="1600"/>
              </a:spcBef>
              <a:spcAft>
                <a:spcPts val="0"/>
              </a:spcAft>
              <a:buNone/>
            </a:pPr>
            <a:r>
              <a:rPr lang="en" sz="1800">
                <a:highlight>
                  <a:srgbClr val="EEEEEE"/>
                </a:highlight>
                <a:latin typeface="Inconsolata"/>
                <a:ea typeface="Inconsolata"/>
                <a:cs typeface="Inconsolata"/>
                <a:sym typeface="Inconsolata"/>
              </a:rPr>
              <a:t>--checkpoint=1000</a:t>
            </a:r>
            <a:r>
              <a:rPr lang="en" sz="1600"/>
              <a:t> indicates how often the checkpoint occurs. </a:t>
            </a:r>
            <a:endParaRPr sz="1600"/>
          </a:p>
          <a:p>
            <a:pPr marL="685800" lvl="0" indent="-193040" algn="l" rtl="0">
              <a:spcBef>
                <a:spcPts val="800"/>
              </a:spcBef>
              <a:spcAft>
                <a:spcPts val="0"/>
              </a:spcAft>
              <a:buSzPts val="1600"/>
              <a:buChar char="●"/>
            </a:pPr>
            <a:r>
              <a:rPr lang="en" sz="1600"/>
              <a:t>At every thousandth file an action will take place. </a:t>
            </a:r>
            <a:endParaRPr sz="1600"/>
          </a:p>
          <a:p>
            <a:pPr marL="685800" lvl="0" indent="-193040" algn="l" rtl="0">
              <a:spcBef>
                <a:spcPts val="400"/>
              </a:spcBef>
              <a:spcAft>
                <a:spcPts val="0"/>
              </a:spcAft>
              <a:buSzPts val="1600"/>
              <a:buChar char="●"/>
            </a:pPr>
            <a:r>
              <a:rPr lang="en" sz="1600"/>
              <a:t>Syntax: </a:t>
            </a:r>
            <a:r>
              <a:rPr lang="en" sz="1600">
                <a:latin typeface="Inconsolata"/>
                <a:ea typeface="Inconsolata"/>
                <a:cs typeface="Inconsolata"/>
                <a:sym typeface="Inconsolata"/>
              </a:rPr>
              <a:t>--checkpoint=[n]</a:t>
            </a:r>
            <a:br>
              <a:rPr lang="en"/>
            </a:br>
            <a:endParaRPr/>
          </a:p>
          <a:p>
            <a:pPr marL="274320" lvl="0" indent="0" algn="l" rtl="0">
              <a:spcBef>
                <a:spcPts val="800"/>
              </a:spcBef>
              <a:spcAft>
                <a:spcPts val="0"/>
              </a:spcAft>
              <a:buNone/>
            </a:pPr>
            <a:r>
              <a:rPr lang="en" sz="1800">
                <a:highlight>
                  <a:srgbClr val="EEEEEE"/>
                </a:highlight>
                <a:latin typeface="Inconsolata"/>
                <a:ea typeface="Inconsolata"/>
                <a:cs typeface="Inconsolata"/>
                <a:sym typeface="Inconsolata"/>
              </a:rPr>
              <a:t>--checkpoint-action=du</a:t>
            </a:r>
            <a:r>
              <a:rPr lang="en"/>
              <a:t> </a:t>
            </a:r>
            <a:r>
              <a:rPr lang="en" sz="1600"/>
              <a:t>indicates the action that will take place: </a:t>
            </a:r>
            <a:endParaRPr sz="1600"/>
          </a:p>
          <a:p>
            <a:pPr marL="685800" lvl="0" indent="-193040" algn="l" rtl="0">
              <a:spcBef>
                <a:spcPts val="800"/>
              </a:spcBef>
              <a:spcAft>
                <a:spcPts val="0"/>
              </a:spcAft>
              <a:buSzPts val="1600"/>
              <a:buChar char="●"/>
            </a:pPr>
            <a:r>
              <a:rPr lang="en" sz="1600">
                <a:latin typeface="Inconsolata"/>
                <a:ea typeface="Inconsolata"/>
                <a:cs typeface="Inconsolata"/>
                <a:sym typeface="Inconsolata"/>
              </a:rPr>
              <a:t>du</a:t>
            </a:r>
            <a:r>
              <a:rPr lang="en" sz="1600"/>
              <a:t> displays the available disk space on the machine.</a:t>
            </a:r>
            <a:endParaRPr sz="1600"/>
          </a:p>
          <a:p>
            <a:pPr marL="685800" lvl="0" indent="-193040" algn="l" rtl="0">
              <a:spcBef>
                <a:spcPts val="0"/>
              </a:spcBef>
              <a:spcAft>
                <a:spcPts val="0"/>
              </a:spcAft>
              <a:buSzPts val="1600"/>
              <a:buChar char="●"/>
            </a:pPr>
            <a:r>
              <a:rPr lang="en" sz="1600">
                <a:solidFill>
                  <a:schemeClr val="dk1"/>
                </a:solidFill>
              </a:rPr>
              <a:t>Syntax: </a:t>
            </a:r>
            <a:r>
              <a:rPr lang="en" sz="1600">
                <a:solidFill>
                  <a:schemeClr val="dk1"/>
                </a:solidFill>
                <a:latin typeface="Inconsolata"/>
                <a:ea typeface="Inconsolata"/>
                <a:cs typeface="Inconsolata"/>
                <a:sym typeface="Inconsolata"/>
              </a:rPr>
              <a:t>checkpoint=[ACTION]</a:t>
            </a:r>
            <a:endParaRPr sz="1600">
              <a:latin typeface="Inconsolata"/>
              <a:ea typeface="Inconsolata"/>
              <a:cs typeface="Inconsolata"/>
              <a:sym typeface="Inconsolat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07"/>
        <p:cNvGrpSpPr/>
        <p:nvPr/>
      </p:nvGrpSpPr>
      <p:grpSpPr>
        <a:xfrm>
          <a:off x="0" y="0"/>
          <a:ext cx="0" cy="0"/>
          <a:chOff x="0" y="0"/>
          <a:chExt cx="0" cy="0"/>
        </a:xfrm>
      </p:grpSpPr>
      <p:sp>
        <p:nvSpPr>
          <p:cNvPr id="7808" name="Google Shape;7808;p4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Exploiting System Vulnerabilities</a:t>
            </a:r>
            <a:endParaRPr/>
          </a:p>
        </p:txBody>
      </p:sp>
      <p:sp>
        <p:nvSpPr>
          <p:cNvPr id="7809" name="Google Shape;7809;p4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previous Linux unit, we learned how sysadmins harden systems against exploits. </a:t>
            </a:r>
            <a:endParaRPr/>
          </a:p>
        </p:txBody>
      </p:sp>
      <p:sp>
        <p:nvSpPr>
          <p:cNvPr id="7810" name="Google Shape;7810;p4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grpSp>
        <p:nvGrpSpPr>
          <p:cNvPr id="7811" name="Google Shape;7811;p432"/>
          <p:cNvGrpSpPr/>
          <p:nvPr/>
        </p:nvGrpSpPr>
        <p:grpSpPr>
          <a:xfrm>
            <a:off x="457181" y="1497503"/>
            <a:ext cx="533372" cy="533480"/>
            <a:chOff x="457200" y="1378813"/>
            <a:chExt cx="695400" cy="695450"/>
          </a:xfrm>
        </p:grpSpPr>
        <p:sp>
          <p:nvSpPr>
            <p:cNvPr id="7812" name="Google Shape;7812;p43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7813" name="Google Shape;7813;p432"/>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4" name="Google Shape;7814;p432"/>
          <p:cNvSpPr/>
          <p:nvPr/>
        </p:nvSpPr>
        <p:spPr>
          <a:xfrm flipH="1">
            <a:off x="724275"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432"/>
          <p:cNvSpPr txBox="1">
            <a:spLocks noGrp="1"/>
          </p:cNvSpPr>
          <p:nvPr>
            <p:ph type="subTitle" idx="1"/>
          </p:nvPr>
        </p:nvSpPr>
        <p:spPr>
          <a:xfrm>
            <a:off x="724275" y="20902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0000"/>
              </a:lnSpc>
              <a:spcBef>
                <a:spcPts val="0"/>
              </a:spcBef>
              <a:spcAft>
                <a:spcPts val="0"/>
              </a:spcAft>
              <a:buNone/>
            </a:pPr>
            <a:r>
              <a:rPr lang="en" sz="1400" dirty="0">
                <a:latin typeface="Roboto"/>
                <a:ea typeface="Roboto"/>
                <a:cs typeface="Roboto"/>
                <a:sym typeface="Roboto"/>
              </a:rPr>
              <a:t>When a weakness is found,  hackers can exploit it by changing existing code or using their own code. </a:t>
            </a:r>
            <a:endParaRPr sz="1400" dirty="0">
              <a:latin typeface="Roboto"/>
              <a:ea typeface="Roboto"/>
              <a:cs typeface="Roboto"/>
              <a:sym typeface="Roboto"/>
            </a:endParaRPr>
          </a:p>
          <a:p>
            <a:pPr marL="0" lvl="0" indent="0" algn="l" rtl="0">
              <a:lnSpc>
                <a:spcPct val="110000"/>
              </a:lnSpc>
              <a:spcBef>
                <a:spcPts val="0"/>
              </a:spcBef>
              <a:spcAft>
                <a:spcPts val="0"/>
              </a:spcAft>
              <a:buNone/>
            </a:pPr>
            <a:endParaRPr sz="1400" dirty="0">
              <a:latin typeface="Roboto"/>
              <a:ea typeface="Roboto"/>
              <a:cs typeface="Roboto"/>
              <a:sym typeface="Roboto"/>
            </a:endParaRPr>
          </a:p>
          <a:p>
            <a:pPr marL="0" lvl="0" indent="0" algn="l" rtl="0">
              <a:lnSpc>
                <a:spcPct val="110000"/>
              </a:lnSpc>
              <a:spcBef>
                <a:spcPts val="0"/>
              </a:spcBef>
              <a:spcAft>
                <a:spcPts val="0"/>
              </a:spcAft>
              <a:buNone/>
            </a:pPr>
            <a:r>
              <a:rPr lang="en" sz="1400" dirty="0">
                <a:latin typeface="Roboto"/>
                <a:ea typeface="Roboto"/>
                <a:cs typeface="Roboto"/>
                <a:sym typeface="Roboto"/>
              </a:rPr>
              <a:t>This is also known as arbitrary command  execution (ACE).</a:t>
            </a:r>
            <a:endParaRPr sz="1400" dirty="0">
              <a:latin typeface="Roboto"/>
              <a:ea typeface="Roboto"/>
              <a:cs typeface="Roboto"/>
              <a:sym typeface="Roboto"/>
            </a:endParaRPr>
          </a:p>
        </p:txBody>
      </p:sp>
      <p:grpSp>
        <p:nvGrpSpPr>
          <p:cNvPr id="7816" name="Google Shape;7816;p432"/>
          <p:cNvGrpSpPr/>
          <p:nvPr/>
        </p:nvGrpSpPr>
        <p:grpSpPr>
          <a:xfrm>
            <a:off x="3305156" y="1497503"/>
            <a:ext cx="533372" cy="533480"/>
            <a:chOff x="457200" y="1378813"/>
            <a:chExt cx="695400" cy="695450"/>
          </a:xfrm>
        </p:grpSpPr>
        <p:sp>
          <p:nvSpPr>
            <p:cNvPr id="7817" name="Google Shape;7817;p43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7818" name="Google Shape;7818;p432"/>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9" name="Google Shape;7819;p432"/>
          <p:cNvSpPr/>
          <p:nvPr/>
        </p:nvSpPr>
        <p:spPr>
          <a:xfrm flipH="1">
            <a:off x="3572250"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432"/>
          <p:cNvSpPr txBox="1">
            <a:spLocks noGrp="1"/>
          </p:cNvSpPr>
          <p:nvPr>
            <p:ph type="subTitle" idx="2"/>
          </p:nvPr>
        </p:nvSpPr>
        <p:spPr>
          <a:xfrm>
            <a:off x="3572250" y="20902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0000"/>
              </a:lnSpc>
              <a:spcBef>
                <a:spcPts val="0"/>
              </a:spcBef>
              <a:spcAft>
                <a:spcPts val="0"/>
              </a:spcAft>
              <a:buClr>
                <a:schemeClr val="dk1"/>
              </a:buClr>
              <a:buSzPts val="1100"/>
              <a:buFont typeface="Arial"/>
              <a:buNone/>
            </a:pPr>
            <a:r>
              <a:rPr lang="en" sz="1400" dirty="0">
                <a:latin typeface="Roboto"/>
                <a:ea typeface="Roboto"/>
                <a:cs typeface="Roboto"/>
                <a:sym typeface="Roboto"/>
              </a:rPr>
              <a:t>ACE vulnerabilities are extremely dangerous. Attackers can exploit them to accomplish almost anything, including gaining root privileges, which allows them to completely compromise a machine.</a:t>
            </a:r>
            <a:endParaRPr sz="1400" dirty="0">
              <a:latin typeface="Roboto"/>
              <a:ea typeface="Roboto"/>
              <a:cs typeface="Roboto"/>
              <a:sym typeface="Roboto"/>
            </a:endParaRPr>
          </a:p>
          <a:p>
            <a:pPr marL="0" lvl="0" indent="0" algn="l" rtl="0">
              <a:lnSpc>
                <a:spcPct val="110000"/>
              </a:lnSpc>
              <a:spcBef>
                <a:spcPts val="0"/>
              </a:spcBef>
              <a:spcAft>
                <a:spcPts val="0"/>
              </a:spcAft>
              <a:buClr>
                <a:schemeClr val="dk1"/>
              </a:buClr>
              <a:buSzPts val="1100"/>
              <a:buFont typeface="Arial"/>
              <a:buNone/>
            </a:pPr>
            <a:endParaRPr dirty="0">
              <a:latin typeface="Roboto"/>
              <a:ea typeface="Roboto"/>
              <a:cs typeface="Roboto"/>
              <a:sym typeface="Roboto"/>
            </a:endParaRPr>
          </a:p>
          <a:p>
            <a:pPr marL="0" lvl="0" indent="0" algn="l" rtl="0">
              <a:lnSpc>
                <a:spcPct val="110000"/>
              </a:lnSpc>
              <a:spcBef>
                <a:spcPts val="0"/>
              </a:spcBef>
              <a:spcAft>
                <a:spcPts val="0"/>
              </a:spcAft>
              <a:buNone/>
            </a:pPr>
            <a:endParaRPr dirty="0">
              <a:latin typeface="Roboto"/>
              <a:ea typeface="Roboto"/>
              <a:cs typeface="Roboto"/>
              <a:sym typeface="Roboto"/>
            </a:endParaRPr>
          </a:p>
        </p:txBody>
      </p:sp>
      <p:grpSp>
        <p:nvGrpSpPr>
          <p:cNvPr id="7821" name="Google Shape;7821;p432"/>
          <p:cNvGrpSpPr/>
          <p:nvPr/>
        </p:nvGrpSpPr>
        <p:grpSpPr>
          <a:xfrm>
            <a:off x="6134081" y="1498253"/>
            <a:ext cx="533372" cy="533480"/>
            <a:chOff x="457200" y="1378813"/>
            <a:chExt cx="695400" cy="695450"/>
          </a:xfrm>
        </p:grpSpPr>
        <p:sp>
          <p:nvSpPr>
            <p:cNvPr id="7822" name="Google Shape;7822;p43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7823" name="Google Shape;7823;p432"/>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4" name="Google Shape;7824;p432"/>
          <p:cNvSpPr/>
          <p:nvPr/>
        </p:nvSpPr>
        <p:spPr>
          <a:xfrm flipH="1">
            <a:off x="6401175" y="20909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432"/>
          <p:cNvSpPr txBox="1">
            <a:spLocks noGrp="1"/>
          </p:cNvSpPr>
          <p:nvPr>
            <p:ph type="subTitle" idx="3"/>
          </p:nvPr>
        </p:nvSpPr>
        <p:spPr>
          <a:xfrm>
            <a:off x="6401175" y="20909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0000"/>
              </a:lnSpc>
              <a:spcBef>
                <a:spcPts val="0"/>
              </a:spcBef>
              <a:spcAft>
                <a:spcPts val="0"/>
              </a:spcAft>
              <a:buNone/>
            </a:pPr>
            <a:r>
              <a:rPr lang="en" dirty="0">
                <a:latin typeface="Roboto"/>
                <a:ea typeface="Roboto"/>
                <a:cs typeface="Roboto"/>
                <a:sym typeface="Roboto"/>
              </a:rPr>
              <a:t>For our example, hackers have discovered how to use the </a:t>
            </a:r>
            <a:r>
              <a:rPr lang="en" dirty="0">
                <a:latin typeface="Inconsolata"/>
                <a:ea typeface="Inconsolata"/>
                <a:cs typeface="Inconsolata"/>
                <a:sym typeface="Inconsolata"/>
              </a:rPr>
              <a:t>tar</a:t>
            </a:r>
            <a:r>
              <a:rPr lang="en" dirty="0">
                <a:latin typeface="Roboto"/>
                <a:ea typeface="Roboto"/>
                <a:cs typeface="Roboto"/>
                <a:sym typeface="Roboto"/>
              </a:rPr>
              <a:t> checkpoint option with a wildcard to plant malicious code on a system, which they can later run to gain root privileges on the machine.</a:t>
            </a:r>
            <a:endParaRPr dirty="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829"/>
        <p:cNvGrpSpPr/>
        <p:nvPr/>
      </p:nvGrpSpPr>
      <p:grpSpPr>
        <a:xfrm>
          <a:off x="0" y="0"/>
          <a:ext cx="0" cy="0"/>
          <a:chOff x="0" y="0"/>
          <a:chExt cx="0" cy="0"/>
        </a:xfrm>
      </p:grpSpPr>
      <p:sp>
        <p:nvSpPr>
          <p:cNvPr id="7830" name="Google Shape;7830;p433"/>
          <p:cNvSpPr/>
          <p:nvPr/>
        </p:nvSpPr>
        <p:spPr>
          <a:xfrm>
            <a:off x="275" y="725"/>
            <a:ext cx="9144000" cy="51435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1" name="Google Shape;7831;p433"/>
          <p:cNvCxnSpPr/>
          <p:nvPr/>
        </p:nvCxnSpPr>
        <p:spPr>
          <a:xfrm>
            <a:off x="4901600" y="2838875"/>
            <a:ext cx="2158200" cy="0"/>
          </a:xfrm>
          <a:prstGeom prst="straightConnector1">
            <a:avLst/>
          </a:prstGeom>
          <a:noFill/>
          <a:ln w="28575" cap="flat" cmpd="sng">
            <a:solidFill>
              <a:srgbClr val="000000"/>
            </a:solidFill>
            <a:prstDash val="solid"/>
            <a:round/>
            <a:headEnd type="none" w="med" len="med"/>
            <a:tailEnd type="stealth" w="med" len="med"/>
          </a:ln>
        </p:spPr>
      </p:cxnSp>
      <p:sp>
        <p:nvSpPr>
          <p:cNvPr id="7832" name="Google Shape;7832;p433"/>
          <p:cNvSpPr/>
          <p:nvPr/>
        </p:nvSpPr>
        <p:spPr>
          <a:xfrm>
            <a:off x="7157500" y="2310913"/>
            <a:ext cx="1108500" cy="1108500"/>
          </a:xfrm>
          <a:prstGeom prst="ellipse">
            <a:avLst/>
          </a:prstGeom>
          <a:solidFill>
            <a:srgbClr val="FFFFFF"/>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3" name="Google Shape;7833;p433"/>
          <p:cNvCxnSpPr/>
          <p:nvPr/>
        </p:nvCxnSpPr>
        <p:spPr>
          <a:xfrm>
            <a:off x="1638575" y="2838863"/>
            <a:ext cx="2221200" cy="0"/>
          </a:xfrm>
          <a:prstGeom prst="straightConnector1">
            <a:avLst/>
          </a:prstGeom>
          <a:noFill/>
          <a:ln w="28575" cap="flat" cmpd="sng">
            <a:solidFill>
              <a:srgbClr val="CC0000"/>
            </a:solidFill>
            <a:prstDash val="dash"/>
            <a:round/>
            <a:headEnd type="none" w="med" len="med"/>
            <a:tailEnd type="stealth" w="med" len="med"/>
          </a:ln>
        </p:spPr>
      </p:cxnSp>
      <p:sp>
        <p:nvSpPr>
          <p:cNvPr id="7834" name="Google Shape;7834;p433"/>
          <p:cNvSpPr/>
          <p:nvPr/>
        </p:nvSpPr>
        <p:spPr>
          <a:xfrm>
            <a:off x="3957100" y="2310913"/>
            <a:ext cx="1108500" cy="1108500"/>
          </a:xfrm>
          <a:prstGeom prst="ellipse">
            <a:avLst/>
          </a:prstGeom>
          <a:solidFill>
            <a:srgbClr val="FFFFFF"/>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4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7836" name="Google Shape;7836;p433"/>
          <p:cNvSpPr/>
          <p:nvPr/>
        </p:nvSpPr>
        <p:spPr>
          <a:xfrm rot="10800000" flipH="1">
            <a:off x="346325" y="313650"/>
            <a:ext cx="4661700" cy="784800"/>
          </a:xfrm>
          <a:prstGeom prst="snip1Rect">
            <a:avLst>
              <a:gd name="adj" fmla="val 16667"/>
            </a:avLst>
          </a:prstGeom>
          <a:solidFill>
            <a:srgbClr val="EEFF41">
              <a:alpha val="84920"/>
            </a:srgbClr>
          </a:solidFill>
          <a:ln>
            <a:noFill/>
          </a:ln>
          <a:effectLst>
            <a:outerShdw blurRad="25717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433"/>
          <p:cNvSpPr txBox="1">
            <a:spLocks noGrp="1"/>
          </p:cNvSpPr>
          <p:nvPr>
            <p:ph type="title"/>
          </p:nvPr>
        </p:nvSpPr>
        <p:spPr>
          <a:xfrm>
            <a:off x="189400" y="289525"/>
            <a:ext cx="4823700" cy="784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Checkpoint + Wildcard Exploit</a:t>
            </a:r>
            <a:endParaRPr>
              <a:solidFill>
                <a:schemeClr val="dk1"/>
              </a:solidFill>
              <a:latin typeface="Roboto Light"/>
              <a:ea typeface="Roboto Light"/>
              <a:cs typeface="Roboto Light"/>
              <a:sym typeface="Roboto Light"/>
            </a:endParaRPr>
          </a:p>
        </p:txBody>
      </p:sp>
      <p:sp>
        <p:nvSpPr>
          <p:cNvPr id="7838" name="Google Shape;7838;p433"/>
          <p:cNvSpPr txBox="1"/>
          <p:nvPr/>
        </p:nvSpPr>
        <p:spPr>
          <a:xfrm>
            <a:off x="1832350" y="2352400"/>
            <a:ext cx="2538600" cy="376800"/>
          </a:xfrm>
          <a:prstGeom prst="rect">
            <a:avLst/>
          </a:prstGeom>
          <a:noFill/>
          <a:ln>
            <a:noFill/>
          </a:ln>
          <a:effectLst>
            <a:outerShdw blurRad="257175" dist="19050" dir="5400000" algn="bl" rotWithShape="0">
              <a:srgbClr val="000000">
                <a:alpha val="18000"/>
              </a:srgbClr>
            </a:outerShdw>
          </a:effectLst>
        </p:spPr>
        <p:txBody>
          <a:bodyPr spcFirstLastPara="1" wrap="square" lIns="91425" tIns="137150" rIns="91425" bIns="91425" anchor="t" anchorCtr="0">
            <a:noAutofit/>
          </a:bodyPr>
          <a:lstStyle/>
          <a:p>
            <a:pPr marL="137160" marR="91440" lvl="0" indent="-137160" algn="l" rtl="0">
              <a:spcBef>
                <a:spcPts val="0"/>
              </a:spcBef>
              <a:spcAft>
                <a:spcPts val="0"/>
              </a:spcAft>
              <a:buNone/>
            </a:pPr>
            <a:r>
              <a:rPr lang="en" sz="1300">
                <a:solidFill>
                  <a:schemeClr val="dk1"/>
                </a:solidFill>
                <a:latin typeface="Roboto Medium"/>
                <a:ea typeface="Roboto Medium"/>
                <a:cs typeface="Roboto Medium"/>
                <a:sym typeface="Roboto Medium"/>
              </a:rPr>
              <a:t>Log in via stolen password</a:t>
            </a:r>
            <a:endParaRPr sz="1300" i="1">
              <a:latin typeface="Roboto Medium"/>
              <a:ea typeface="Roboto Medium"/>
              <a:cs typeface="Roboto Medium"/>
              <a:sym typeface="Roboto Medium"/>
            </a:endParaRPr>
          </a:p>
        </p:txBody>
      </p:sp>
      <p:sp>
        <p:nvSpPr>
          <p:cNvPr id="7839" name="Google Shape;7839;p433"/>
          <p:cNvSpPr/>
          <p:nvPr/>
        </p:nvSpPr>
        <p:spPr>
          <a:xfrm>
            <a:off x="756700" y="2310913"/>
            <a:ext cx="1108500" cy="1108500"/>
          </a:xfrm>
          <a:prstGeom prst="ellipse">
            <a:avLst/>
          </a:prstGeom>
          <a:solidFill>
            <a:srgbClr val="FFFFFF"/>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40" name="Google Shape;7840;p433"/>
          <p:cNvPicPr preferRelativeResize="0"/>
          <p:nvPr/>
        </p:nvPicPr>
        <p:blipFill>
          <a:blip r:embed="rId3">
            <a:alphaModFix/>
          </a:blip>
          <a:stretch>
            <a:fillRect/>
          </a:stretch>
        </p:blipFill>
        <p:spPr>
          <a:xfrm>
            <a:off x="1006848" y="2571375"/>
            <a:ext cx="608203" cy="587599"/>
          </a:xfrm>
          <a:prstGeom prst="rect">
            <a:avLst/>
          </a:prstGeom>
          <a:noFill/>
          <a:ln>
            <a:noFill/>
          </a:ln>
        </p:spPr>
      </p:pic>
      <p:sp>
        <p:nvSpPr>
          <p:cNvPr id="7841" name="Google Shape;7841;p433"/>
          <p:cNvSpPr txBox="1"/>
          <p:nvPr/>
        </p:nvSpPr>
        <p:spPr>
          <a:xfrm>
            <a:off x="756700" y="1958125"/>
            <a:ext cx="1075500" cy="274800"/>
          </a:xfrm>
          <a:prstGeom prst="rect">
            <a:avLst/>
          </a:prstGeom>
          <a:solidFill>
            <a:schemeClr val="accent6"/>
          </a:solid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200">
                <a:latin typeface="Roboto Medium"/>
                <a:ea typeface="Roboto Medium"/>
                <a:cs typeface="Roboto Medium"/>
                <a:sym typeface="Roboto Medium"/>
              </a:rPr>
              <a:t>Hacker</a:t>
            </a:r>
            <a:endParaRPr sz="1200">
              <a:latin typeface="Roboto Medium"/>
              <a:ea typeface="Roboto Medium"/>
              <a:cs typeface="Roboto Medium"/>
              <a:sym typeface="Roboto Medium"/>
            </a:endParaRPr>
          </a:p>
        </p:txBody>
      </p:sp>
      <p:cxnSp>
        <p:nvCxnSpPr>
          <p:cNvPr id="7842" name="Google Shape;7842;p433"/>
          <p:cNvCxnSpPr/>
          <p:nvPr/>
        </p:nvCxnSpPr>
        <p:spPr>
          <a:xfrm>
            <a:off x="274320" y="4906455"/>
            <a:ext cx="8595600" cy="10200"/>
          </a:xfrm>
          <a:prstGeom prst="straightConnector1">
            <a:avLst/>
          </a:prstGeom>
          <a:noFill/>
          <a:ln w="9525" cap="flat" cmpd="sng">
            <a:solidFill>
              <a:srgbClr val="9E9E9E"/>
            </a:solidFill>
            <a:prstDash val="solid"/>
            <a:round/>
            <a:headEnd type="none" w="med" len="med"/>
            <a:tailEnd type="none" w="med" len="med"/>
          </a:ln>
        </p:spPr>
      </p:cxnSp>
      <p:pic>
        <p:nvPicPr>
          <p:cNvPr id="7843" name="Google Shape;7843;p433"/>
          <p:cNvPicPr preferRelativeResize="0"/>
          <p:nvPr/>
        </p:nvPicPr>
        <p:blipFill>
          <a:blip r:embed="rId4">
            <a:alphaModFix/>
          </a:blip>
          <a:stretch>
            <a:fillRect/>
          </a:stretch>
        </p:blipFill>
        <p:spPr>
          <a:xfrm>
            <a:off x="4157562" y="2571375"/>
            <a:ext cx="707574" cy="587600"/>
          </a:xfrm>
          <a:prstGeom prst="rect">
            <a:avLst/>
          </a:prstGeom>
          <a:noFill/>
          <a:ln>
            <a:noFill/>
          </a:ln>
        </p:spPr>
      </p:pic>
      <p:grpSp>
        <p:nvGrpSpPr>
          <p:cNvPr id="7844" name="Google Shape;7844;p433"/>
          <p:cNvGrpSpPr/>
          <p:nvPr/>
        </p:nvGrpSpPr>
        <p:grpSpPr>
          <a:xfrm>
            <a:off x="7448050" y="2589236"/>
            <a:ext cx="527400" cy="551867"/>
            <a:chOff x="7415125" y="2371948"/>
            <a:chExt cx="527400" cy="551867"/>
          </a:xfrm>
        </p:grpSpPr>
        <p:sp>
          <p:nvSpPr>
            <p:cNvPr id="7845" name="Google Shape;7845;p433"/>
            <p:cNvSpPr/>
            <p:nvPr/>
          </p:nvSpPr>
          <p:spPr>
            <a:xfrm>
              <a:off x="7415125" y="2655315"/>
              <a:ext cx="527400" cy="2685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433"/>
            <p:cNvSpPr/>
            <p:nvPr/>
          </p:nvSpPr>
          <p:spPr>
            <a:xfrm>
              <a:off x="7415125" y="2513634"/>
              <a:ext cx="527400" cy="2685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433"/>
            <p:cNvSpPr/>
            <p:nvPr/>
          </p:nvSpPr>
          <p:spPr>
            <a:xfrm>
              <a:off x="7415125" y="2371948"/>
              <a:ext cx="527400" cy="2685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8" name="Google Shape;7848;p433"/>
          <p:cNvSpPr/>
          <p:nvPr/>
        </p:nvSpPr>
        <p:spPr>
          <a:xfrm>
            <a:off x="5626038" y="2604575"/>
            <a:ext cx="534000" cy="468600"/>
          </a:xfrm>
          <a:prstGeom prst="mathMultiply">
            <a:avLst>
              <a:gd name="adj1" fmla="val 2352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433"/>
          <p:cNvSpPr txBox="1"/>
          <p:nvPr/>
        </p:nvSpPr>
        <p:spPr>
          <a:xfrm>
            <a:off x="5251263" y="3019950"/>
            <a:ext cx="1672500" cy="154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Roboto Medium"/>
                <a:ea typeface="Roboto Medium"/>
                <a:cs typeface="Roboto Medium"/>
                <a:sym typeface="Roboto Medium"/>
              </a:rPr>
              <a:t>Normal user can’t access sensitive files, open network connections, or perform root privilege actions</a:t>
            </a:r>
            <a:endParaRPr sz="1300">
              <a:latin typeface="Roboto Medium"/>
              <a:ea typeface="Roboto Medium"/>
              <a:cs typeface="Roboto Medium"/>
              <a:sym typeface="Roboto Medium"/>
            </a:endParaRPr>
          </a:p>
        </p:txBody>
      </p:sp>
      <p:sp>
        <p:nvSpPr>
          <p:cNvPr id="7850" name="Google Shape;7850;p433"/>
          <p:cNvSpPr txBox="1"/>
          <p:nvPr/>
        </p:nvSpPr>
        <p:spPr>
          <a:xfrm>
            <a:off x="6770800" y="1773200"/>
            <a:ext cx="1881900" cy="5355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Elevated privileges, access to sensitive data</a:t>
            </a:r>
            <a:endParaRPr sz="1200">
              <a:solidFill>
                <a:schemeClr val="dk1"/>
              </a:solidFill>
              <a:latin typeface="Roboto Medium"/>
              <a:ea typeface="Roboto Medium"/>
              <a:cs typeface="Roboto Medium"/>
              <a:sym typeface="Roboto Medium"/>
            </a:endParaRPr>
          </a:p>
          <a:p>
            <a:pPr marL="0" lvl="0" indent="0" algn="ctr" rtl="0">
              <a:spcBef>
                <a:spcPts val="0"/>
              </a:spcBef>
              <a:spcAft>
                <a:spcPts val="0"/>
              </a:spcAft>
              <a:buNone/>
            </a:pPr>
            <a:endParaRPr sz="1200">
              <a:latin typeface="Roboto Medium"/>
              <a:ea typeface="Roboto Medium"/>
              <a:cs typeface="Roboto Medium"/>
              <a:sym typeface="Roboto Medium"/>
            </a:endParaRPr>
          </a:p>
        </p:txBody>
      </p:sp>
      <p:sp>
        <p:nvSpPr>
          <p:cNvPr id="7851" name="Google Shape;7851;p433"/>
          <p:cNvSpPr/>
          <p:nvPr/>
        </p:nvSpPr>
        <p:spPr>
          <a:xfrm>
            <a:off x="8081400" y="3238700"/>
            <a:ext cx="381300" cy="468600"/>
          </a:xfrm>
          <a:prstGeom prst="foldedCorner">
            <a:avLst>
              <a:gd name="adj" fmla="val 34264"/>
            </a:avLst>
          </a:prstGeom>
          <a:gradFill>
            <a:gsLst>
              <a:gs pos="0">
                <a:srgbClr val="FFFFFF"/>
              </a:gs>
              <a:gs pos="100000">
                <a:srgbClr val="EBF1FC"/>
              </a:gs>
            </a:gsLst>
            <a:lin ang="5400700" scaled="0"/>
          </a:gradFill>
          <a:ln w="9525" cap="flat" cmpd="sng">
            <a:solidFill>
              <a:srgbClr val="AFC0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433"/>
          <p:cNvSpPr/>
          <p:nvPr/>
        </p:nvSpPr>
        <p:spPr>
          <a:xfrm>
            <a:off x="7815575" y="3323775"/>
            <a:ext cx="381300" cy="468600"/>
          </a:xfrm>
          <a:prstGeom prst="foldedCorner">
            <a:avLst>
              <a:gd name="adj" fmla="val 34264"/>
            </a:avLst>
          </a:prstGeom>
          <a:gradFill>
            <a:gsLst>
              <a:gs pos="0">
                <a:srgbClr val="FFFFFF"/>
              </a:gs>
              <a:gs pos="100000">
                <a:srgbClr val="EBF1FC"/>
              </a:gs>
            </a:gsLst>
            <a:lin ang="5400700" scaled="0"/>
          </a:gradFill>
          <a:ln w="9525" cap="flat" cmpd="sng">
            <a:solidFill>
              <a:srgbClr val="AFC0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433"/>
          <p:cNvSpPr/>
          <p:nvPr/>
        </p:nvSpPr>
        <p:spPr>
          <a:xfrm>
            <a:off x="7650775" y="3201525"/>
            <a:ext cx="381300" cy="468600"/>
          </a:xfrm>
          <a:prstGeom prst="foldedCorner">
            <a:avLst>
              <a:gd name="adj" fmla="val 34264"/>
            </a:avLst>
          </a:prstGeom>
          <a:gradFill>
            <a:gsLst>
              <a:gs pos="0">
                <a:srgbClr val="FFFFFF"/>
              </a:gs>
              <a:gs pos="100000">
                <a:srgbClr val="EBF1FC"/>
              </a:gs>
            </a:gsLst>
            <a:lin ang="5400700" scaled="0"/>
          </a:gradFill>
          <a:ln w="9525" cap="flat" cmpd="sng">
            <a:solidFill>
              <a:srgbClr val="AFC0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433"/>
          <p:cNvSpPr txBox="1">
            <a:spLocks noGrp="1"/>
          </p:cNvSpPr>
          <p:nvPr>
            <p:ph type="subTitle" idx="1"/>
          </p:nvPr>
        </p:nvSpPr>
        <p:spPr>
          <a:xfrm>
            <a:off x="0" y="11331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First, a hacker gains access to a system by impersonating a normal user.</a:t>
            </a:r>
            <a:endParaRPr/>
          </a:p>
        </p:txBody>
      </p:sp>
      <p:sp>
        <p:nvSpPr>
          <p:cNvPr id="7855" name="Google Shape;7855;p433"/>
          <p:cNvSpPr txBox="1"/>
          <p:nvPr/>
        </p:nvSpPr>
        <p:spPr>
          <a:xfrm>
            <a:off x="3973600" y="1958125"/>
            <a:ext cx="1075500" cy="274800"/>
          </a:xfrm>
          <a:prstGeom prst="rect">
            <a:avLst/>
          </a:prstGeom>
          <a:solidFill>
            <a:schemeClr val="accent6"/>
          </a:solid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200">
                <a:latin typeface="Roboto Medium"/>
                <a:ea typeface="Roboto Medium"/>
                <a:cs typeface="Roboto Medium"/>
                <a:sym typeface="Roboto Medium"/>
              </a:rPr>
              <a:t>Normal User</a:t>
            </a:r>
            <a:endParaRPr sz="1200">
              <a:latin typeface="Roboto Medium"/>
              <a:ea typeface="Roboto Medium"/>
              <a:cs typeface="Roboto Medium"/>
              <a:sym typeface="Roboto Medium"/>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859"/>
        <p:cNvGrpSpPr/>
        <p:nvPr/>
      </p:nvGrpSpPr>
      <p:grpSpPr>
        <a:xfrm>
          <a:off x="0" y="0"/>
          <a:ext cx="0" cy="0"/>
          <a:chOff x="0" y="0"/>
          <a:chExt cx="0" cy="0"/>
        </a:xfrm>
      </p:grpSpPr>
      <p:sp>
        <p:nvSpPr>
          <p:cNvPr id="7860" name="Google Shape;7860;p434"/>
          <p:cNvSpPr/>
          <p:nvPr/>
        </p:nvSpPr>
        <p:spPr>
          <a:xfrm>
            <a:off x="275" y="725"/>
            <a:ext cx="9144000" cy="51435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1" name="Google Shape;7861;p434"/>
          <p:cNvCxnSpPr/>
          <p:nvPr/>
        </p:nvCxnSpPr>
        <p:spPr>
          <a:xfrm>
            <a:off x="4901600" y="2838875"/>
            <a:ext cx="2158200" cy="0"/>
          </a:xfrm>
          <a:prstGeom prst="straightConnector1">
            <a:avLst/>
          </a:prstGeom>
          <a:noFill/>
          <a:ln w="28575" cap="flat" cmpd="sng">
            <a:solidFill>
              <a:srgbClr val="000000"/>
            </a:solidFill>
            <a:prstDash val="solid"/>
            <a:round/>
            <a:headEnd type="none" w="med" len="med"/>
            <a:tailEnd type="stealth" w="med" len="med"/>
          </a:ln>
        </p:spPr>
      </p:cxnSp>
      <p:sp>
        <p:nvSpPr>
          <p:cNvPr id="7862" name="Google Shape;7862;p434"/>
          <p:cNvSpPr/>
          <p:nvPr/>
        </p:nvSpPr>
        <p:spPr>
          <a:xfrm>
            <a:off x="7157500" y="2310913"/>
            <a:ext cx="1108500" cy="1108500"/>
          </a:xfrm>
          <a:prstGeom prst="ellipse">
            <a:avLst/>
          </a:prstGeom>
          <a:solidFill>
            <a:srgbClr val="FFFFFF"/>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3" name="Google Shape;7863;p434"/>
          <p:cNvCxnSpPr/>
          <p:nvPr/>
        </p:nvCxnSpPr>
        <p:spPr>
          <a:xfrm>
            <a:off x="1638575" y="2838863"/>
            <a:ext cx="2221200" cy="0"/>
          </a:xfrm>
          <a:prstGeom prst="straightConnector1">
            <a:avLst/>
          </a:prstGeom>
          <a:noFill/>
          <a:ln w="28575" cap="flat" cmpd="sng">
            <a:solidFill>
              <a:srgbClr val="CC0000"/>
            </a:solidFill>
            <a:prstDash val="dash"/>
            <a:round/>
            <a:headEnd type="none" w="med" len="med"/>
            <a:tailEnd type="stealth" w="med" len="med"/>
          </a:ln>
        </p:spPr>
      </p:cxnSp>
      <p:sp>
        <p:nvSpPr>
          <p:cNvPr id="7864" name="Google Shape;7864;p434"/>
          <p:cNvSpPr/>
          <p:nvPr/>
        </p:nvSpPr>
        <p:spPr>
          <a:xfrm>
            <a:off x="3957100" y="2310913"/>
            <a:ext cx="1108500" cy="1108500"/>
          </a:xfrm>
          <a:prstGeom prst="ellipse">
            <a:avLst/>
          </a:prstGeom>
          <a:solidFill>
            <a:srgbClr val="FFFFFF"/>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4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7866" name="Google Shape;7866;p434"/>
          <p:cNvSpPr/>
          <p:nvPr/>
        </p:nvSpPr>
        <p:spPr>
          <a:xfrm rot="10800000" flipH="1">
            <a:off x="346325" y="313650"/>
            <a:ext cx="4661700" cy="784800"/>
          </a:xfrm>
          <a:prstGeom prst="snip1Rect">
            <a:avLst>
              <a:gd name="adj" fmla="val 16667"/>
            </a:avLst>
          </a:prstGeom>
          <a:solidFill>
            <a:srgbClr val="EEFF41">
              <a:alpha val="84920"/>
            </a:srgbClr>
          </a:solidFill>
          <a:ln>
            <a:noFill/>
          </a:ln>
          <a:effectLst>
            <a:outerShdw blurRad="25717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434"/>
          <p:cNvSpPr txBox="1">
            <a:spLocks noGrp="1"/>
          </p:cNvSpPr>
          <p:nvPr>
            <p:ph type="title"/>
          </p:nvPr>
        </p:nvSpPr>
        <p:spPr>
          <a:xfrm>
            <a:off x="189400" y="289525"/>
            <a:ext cx="4823700" cy="784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Checkpoint + Wildcard Exploit</a:t>
            </a:r>
            <a:endParaRPr>
              <a:solidFill>
                <a:schemeClr val="dk1"/>
              </a:solidFill>
              <a:latin typeface="Roboto Light"/>
              <a:ea typeface="Roboto Light"/>
              <a:cs typeface="Roboto Light"/>
              <a:sym typeface="Roboto Light"/>
            </a:endParaRPr>
          </a:p>
        </p:txBody>
      </p:sp>
      <p:sp>
        <p:nvSpPr>
          <p:cNvPr id="7868" name="Google Shape;7868;p434"/>
          <p:cNvSpPr txBox="1"/>
          <p:nvPr/>
        </p:nvSpPr>
        <p:spPr>
          <a:xfrm>
            <a:off x="1832350" y="2352400"/>
            <a:ext cx="2538600" cy="376800"/>
          </a:xfrm>
          <a:prstGeom prst="rect">
            <a:avLst/>
          </a:prstGeom>
          <a:noFill/>
          <a:ln>
            <a:noFill/>
          </a:ln>
          <a:effectLst>
            <a:outerShdw blurRad="257175" dist="19050" dir="5400000" algn="bl" rotWithShape="0">
              <a:srgbClr val="000000">
                <a:alpha val="18000"/>
              </a:srgbClr>
            </a:outerShdw>
          </a:effectLst>
        </p:spPr>
        <p:txBody>
          <a:bodyPr spcFirstLastPara="1" wrap="square" lIns="91425" tIns="137150" rIns="91425" bIns="91425" anchor="t" anchorCtr="0">
            <a:noAutofit/>
          </a:bodyPr>
          <a:lstStyle/>
          <a:p>
            <a:pPr marL="137160" marR="91440" lvl="0" indent="-137160" algn="l" rtl="0">
              <a:spcBef>
                <a:spcPts val="0"/>
              </a:spcBef>
              <a:spcAft>
                <a:spcPts val="0"/>
              </a:spcAft>
              <a:buNone/>
            </a:pPr>
            <a:r>
              <a:rPr lang="en" sz="1300">
                <a:solidFill>
                  <a:schemeClr val="dk1"/>
                </a:solidFill>
                <a:latin typeface="Roboto Medium"/>
                <a:ea typeface="Roboto Medium"/>
                <a:cs typeface="Roboto Medium"/>
                <a:sym typeface="Roboto Medium"/>
              </a:rPr>
              <a:t>Login via stolen password</a:t>
            </a:r>
            <a:endParaRPr sz="1300" i="1">
              <a:latin typeface="Roboto Medium"/>
              <a:ea typeface="Roboto Medium"/>
              <a:cs typeface="Roboto Medium"/>
              <a:sym typeface="Roboto Medium"/>
            </a:endParaRPr>
          </a:p>
        </p:txBody>
      </p:sp>
      <p:sp>
        <p:nvSpPr>
          <p:cNvPr id="7869" name="Google Shape;7869;p434"/>
          <p:cNvSpPr/>
          <p:nvPr/>
        </p:nvSpPr>
        <p:spPr>
          <a:xfrm>
            <a:off x="756700" y="2310913"/>
            <a:ext cx="1108500" cy="1108500"/>
          </a:xfrm>
          <a:prstGeom prst="ellipse">
            <a:avLst/>
          </a:prstGeom>
          <a:solidFill>
            <a:srgbClr val="FFFFFF"/>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70" name="Google Shape;7870;p434"/>
          <p:cNvPicPr preferRelativeResize="0"/>
          <p:nvPr/>
        </p:nvPicPr>
        <p:blipFill>
          <a:blip r:embed="rId3">
            <a:alphaModFix/>
          </a:blip>
          <a:stretch>
            <a:fillRect/>
          </a:stretch>
        </p:blipFill>
        <p:spPr>
          <a:xfrm>
            <a:off x="1006848" y="2571375"/>
            <a:ext cx="608203" cy="587599"/>
          </a:xfrm>
          <a:prstGeom prst="rect">
            <a:avLst/>
          </a:prstGeom>
          <a:noFill/>
          <a:ln>
            <a:noFill/>
          </a:ln>
        </p:spPr>
      </p:pic>
      <p:cxnSp>
        <p:nvCxnSpPr>
          <p:cNvPr id="7871" name="Google Shape;7871;p434"/>
          <p:cNvCxnSpPr/>
          <p:nvPr/>
        </p:nvCxnSpPr>
        <p:spPr>
          <a:xfrm>
            <a:off x="274320" y="4906455"/>
            <a:ext cx="8595600" cy="10200"/>
          </a:xfrm>
          <a:prstGeom prst="straightConnector1">
            <a:avLst/>
          </a:prstGeom>
          <a:noFill/>
          <a:ln w="9525" cap="flat" cmpd="sng">
            <a:solidFill>
              <a:srgbClr val="9E9E9E"/>
            </a:solidFill>
            <a:prstDash val="solid"/>
            <a:round/>
            <a:headEnd type="none" w="med" len="med"/>
            <a:tailEnd type="none" w="med" len="med"/>
          </a:ln>
        </p:spPr>
      </p:cxnSp>
      <p:pic>
        <p:nvPicPr>
          <p:cNvPr id="7872" name="Google Shape;7872;p434"/>
          <p:cNvPicPr preferRelativeResize="0"/>
          <p:nvPr/>
        </p:nvPicPr>
        <p:blipFill>
          <a:blip r:embed="rId4">
            <a:alphaModFix/>
          </a:blip>
          <a:stretch>
            <a:fillRect/>
          </a:stretch>
        </p:blipFill>
        <p:spPr>
          <a:xfrm>
            <a:off x="4157562" y="2571375"/>
            <a:ext cx="707574" cy="587600"/>
          </a:xfrm>
          <a:prstGeom prst="rect">
            <a:avLst/>
          </a:prstGeom>
          <a:noFill/>
          <a:ln>
            <a:noFill/>
          </a:ln>
        </p:spPr>
      </p:pic>
      <p:grpSp>
        <p:nvGrpSpPr>
          <p:cNvPr id="7873" name="Google Shape;7873;p434"/>
          <p:cNvGrpSpPr/>
          <p:nvPr/>
        </p:nvGrpSpPr>
        <p:grpSpPr>
          <a:xfrm>
            <a:off x="7448050" y="2589236"/>
            <a:ext cx="527400" cy="551867"/>
            <a:chOff x="7415125" y="2371948"/>
            <a:chExt cx="527400" cy="551867"/>
          </a:xfrm>
        </p:grpSpPr>
        <p:sp>
          <p:nvSpPr>
            <p:cNvPr id="7874" name="Google Shape;7874;p434"/>
            <p:cNvSpPr/>
            <p:nvPr/>
          </p:nvSpPr>
          <p:spPr>
            <a:xfrm>
              <a:off x="7415125" y="2655315"/>
              <a:ext cx="527400" cy="2685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434"/>
            <p:cNvSpPr/>
            <p:nvPr/>
          </p:nvSpPr>
          <p:spPr>
            <a:xfrm>
              <a:off x="7415125" y="2513634"/>
              <a:ext cx="527400" cy="2685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434"/>
            <p:cNvSpPr/>
            <p:nvPr/>
          </p:nvSpPr>
          <p:spPr>
            <a:xfrm>
              <a:off x="7415125" y="2371948"/>
              <a:ext cx="527400" cy="2685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7" name="Google Shape;7877;p434"/>
          <p:cNvSpPr/>
          <p:nvPr/>
        </p:nvSpPr>
        <p:spPr>
          <a:xfrm>
            <a:off x="5626038" y="2604575"/>
            <a:ext cx="534000" cy="468600"/>
          </a:xfrm>
          <a:prstGeom prst="mathMultiply">
            <a:avLst>
              <a:gd name="adj1" fmla="val 2352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434"/>
          <p:cNvSpPr txBox="1"/>
          <p:nvPr/>
        </p:nvSpPr>
        <p:spPr>
          <a:xfrm>
            <a:off x="5216350" y="3019950"/>
            <a:ext cx="1790400" cy="6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latin typeface="Roboto Medium"/>
                <a:ea typeface="Roboto Medium"/>
                <a:cs typeface="Roboto Medium"/>
                <a:sym typeface="Roboto Medium"/>
              </a:rPr>
              <a:t>Normal user can’t access sensitive files</a:t>
            </a:r>
            <a:endParaRPr sz="1300">
              <a:latin typeface="Roboto Medium"/>
              <a:ea typeface="Roboto Medium"/>
              <a:cs typeface="Roboto Medium"/>
              <a:sym typeface="Roboto Medium"/>
            </a:endParaRPr>
          </a:p>
        </p:txBody>
      </p:sp>
      <p:sp>
        <p:nvSpPr>
          <p:cNvPr id="7879" name="Google Shape;7879;p434"/>
          <p:cNvSpPr txBox="1"/>
          <p:nvPr/>
        </p:nvSpPr>
        <p:spPr>
          <a:xfrm>
            <a:off x="6770800" y="1773200"/>
            <a:ext cx="1881900" cy="535500"/>
          </a:xfrm>
          <a:prstGeom prst="rect">
            <a:avLst/>
          </a:prstGeom>
          <a:solidFill>
            <a:schemeClr val="accent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Medium"/>
                <a:ea typeface="Roboto Medium"/>
                <a:cs typeface="Roboto Medium"/>
                <a:sym typeface="Roboto Medium"/>
              </a:rPr>
              <a:t>Elevated privileges, access to sensitive data</a:t>
            </a:r>
            <a:endParaRPr sz="1200">
              <a:solidFill>
                <a:schemeClr val="dk1"/>
              </a:solidFill>
              <a:latin typeface="Roboto Medium"/>
              <a:ea typeface="Roboto Medium"/>
              <a:cs typeface="Roboto Medium"/>
              <a:sym typeface="Roboto Medium"/>
            </a:endParaRPr>
          </a:p>
          <a:p>
            <a:pPr marL="0" lvl="0" indent="0" algn="ctr" rtl="0">
              <a:spcBef>
                <a:spcPts val="0"/>
              </a:spcBef>
              <a:spcAft>
                <a:spcPts val="0"/>
              </a:spcAft>
              <a:buNone/>
            </a:pPr>
            <a:endParaRPr sz="1200">
              <a:latin typeface="Roboto Medium"/>
              <a:ea typeface="Roboto Medium"/>
              <a:cs typeface="Roboto Medium"/>
              <a:sym typeface="Roboto Medium"/>
            </a:endParaRPr>
          </a:p>
        </p:txBody>
      </p:sp>
      <p:sp>
        <p:nvSpPr>
          <p:cNvPr id="7880" name="Google Shape;7880;p434"/>
          <p:cNvSpPr/>
          <p:nvPr/>
        </p:nvSpPr>
        <p:spPr>
          <a:xfrm>
            <a:off x="8081400" y="3238700"/>
            <a:ext cx="381300" cy="468600"/>
          </a:xfrm>
          <a:prstGeom prst="foldedCorner">
            <a:avLst>
              <a:gd name="adj" fmla="val 34264"/>
            </a:avLst>
          </a:prstGeom>
          <a:gradFill>
            <a:gsLst>
              <a:gs pos="0">
                <a:srgbClr val="FFFFFF"/>
              </a:gs>
              <a:gs pos="100000">
                <a:srgbClr val="EBF1FC"/>
              </a:gs>
            </a:gsLst>
            <a:lin ang="5400700" scaled="0"/>
          </a:gradFill>
          <a:ln w="9525" cap="flat" cmpd="sng">
            <a:solidFill>
              <a:srgbClr val="AFC0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434"/>
          <p:cNvSpPr/>
          <p:nvPr/>
        </p:nvSpPr>
        <p:spPr>
          <a:xfrm>
            <a:off x="7815575" y="3323775"/>
            <a:ext cx="381300" cy="468600"/>
          </a:xfrm>
          <a:prstGeom prst="foldedCorner">
            <a:avLst>
              <a:gd name="adj" fmla="val 34264"/>
            </a:avLst>
          </a:prstGeom>
          <a:gradFill>
            <a:gsLst>
              <a:gs pos="0">
                <a:srgbClr val="FFFFFF"/>
              </a:gs>
              <a:gs pos="100000">
                <a:srgbClr val="EBF1FC"/>
              </a:gs>
            </a:gsLst>
            <a:lin ang="5400700" scaled="0"/>
          </a:gradFill>
          <a:ln w="9525" cap="flat" cmpd="sng">
            <a:solidFill>
              <a:srgbClr val="AFC0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434"/>
          <p:cNvSpPr/>
          <p:nvPr/>
        </p:nvSpPr>
        <p:spPr>
          <a:xfrm>
            <a:off x="7650775" y="3201525"/>
            <a:ext cx="381300" cy="468600"/>
          </a:xfrm>
          <a:prstGeom prst="foldedCorner">
            <a:avLst>
              <a:gd name="adj" fmla="val 34264"/>
            </a:avLst>
          </a:prstGeom>
          <a:gradFill>
            <a:gsLst>
              <a:gs pos="0">
                <a:srgbClr val="FFFFFF"/>
              </a:gs>
              <a:gs pos="100000">
                <a:srgbClr val="EBF1FC"/>
              </a:gs>
            </a:gsLst>
            <a:lin ang="5400700" scaled="0"/>
          </a:gradFill>
          <a:ln w="9525" cap="flat" cmpd="sng">
            <a:solidFill>
              <a:srgbClr val="AFC0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434"/>
          <p:cNvSpPr txBox="1">
            <a:spLocks noGrp="1"/>
          </p:cNvSpPr>
          <p:nvPr>
            <p:ph type="subTitle" idx="1"/>
          </p:nvPr>
        </p:nvSpPr>
        <p:spPr>
          <a:xfrm>
            <a:off x="0" y="11331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A normal user can typically download and execute files from the internet. If a file is malicious, it can compromise the system.</a:t>
            </a:r>
            <a:endParaRPr/>
          </a:p>
        </p:txBody>
      </p:sp>
      <p:sp>
        <p:nvSpPr>
          <p:cNvPr id="7884" name="Google Shape;7884;p434"/>
          <p:cNvSpPr/>
          <p:nvPr/>
        </p:nvSpPr>
        <p:spPr>
          <a:xfrm>
            <a:off x="4221125" y="2628025"/>
            <a:ext cx="582600" cy="364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85" name="Google Shape;7885;p434"/>
          <p:cNvPicPr preferRelativeResize="0"/>
          <p:nvPr/>
        </p:nvPicPr>
        <p:blipFill>
          <a:blip r:embed="rId3">
            <a:alphaModFix/>
          </a:blip>
          <a:stretch>
            <a:fillRect/>
          </a:stretch>
        </p:blipFill>
        <p:spPr>
          <a:xfrm>
            <a:off x="4320700" y="2626232"/>
            <a:ext cx="381301" cy="368385"/>
          </a:xfrm>
          <a:prstGeom prst="rect">
            <a:avLst/>
          </a:prstGeom>
          <a:noFill/>
          <a:ln>
            <a:noFill/>
          </a:ln>
        </p:spPr>
      </p:pic>
      <p:sp>
        <p:nvSpPr>
          <p:cNvPr id="7886" name="Google Shape;7886;p434"/>
          <p:cNvSpPr/>
          <p:nvPr/>
        </p:nvSpPr>
        <p:spPr>
          <a:xfrm>
            <a:off x="3957100" y="3911113"/>
            <a:ext cx="1108500" cy="1108500"/>
          </a:xfrm>
          <a:prstGeom prst="ellipse">
            <a:avLst/>
          </a:prstGeom>
          <a:solidFill>
            <a:srgbClr val="FFFFFF"/>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87" name="Google Shape;7887;p434"/>
          <p:cNvCxnSpPr>
            <a:endCxn id="7886" idx="0"/>
          </p:cNvCxnSpPr>
          <p:nvPr/>
        </p:nvCxnSpPr>
        <p:spPr>
          <a:xfrm flipH="1">
            <a:off x="4511350" y="3313813"/>
            <a:ext cx="1200" cy="597300"/>
          </a:xfrm>
          <a:prstGeom prst="straightConnector1">
            <a:avLst/>
          </a:prstGeom>
          <a:noFill/>
          <a:ln w="28575" cap="flat" cmpd="sng">
            <a:solidFill>
              <a:srgbClr val="CC0000"/>
            </a:solidFill>
            <a:prstDash val="dash"/>
            <a:round/>
            <a:headEnd type="stealth" w="med" len="med"/>
            <a:tailEnd type="stealth" w="med" len="med"/>
          </a:ln>
        </p:spPr>
      </p:cxnSp>
      <p:pic>
        <p:nvPicPr>
          <p:cNvPr id="7888" name="Google Shape;7888;p434"/>
          <p:cNvPicPr preferRelativeResize="0"/>
          <p:nvPr/>
        </p:nvPicPr>
        <p:blipFill>
          <a:blip r:embed="rId5">
            <a:alphaModFix amt="51000"/>
          </a:blip>
          <a:stretch>
            <a:fillRect/>
          </a:stretch>
        </p:blipFill>
        <p:spPr>
          <a:xfrm>
            <a:off x="4038401" y="3983150"/>
            <a:ext cx="948075" cy="948075"/>
          </a:xfrm>
          <a:prstGeom prst="rect">
            <a:avLst/>
          </a:prstGeom>
          <a:noFill/>
          <a:ln>
            <a:noFill/>
          </a:ln>
        </p:spPr>
      </p:pic>
      <p:pic>
        <p:nvPicPr>
          <p:cNvPr id="7889" name="Google Shape;7889;p434"/>
          <p:cNvPicPr preferRelativeResize="0"/>
          <p:nvPr/>
        </p:nvPicPr>
        <p:blipFill>
          <a:blip r:embed="rId6">
            <a:alphaModFix/>
          </a:blip>
          <a:stretch>
            <a:fillRect/>
          </a:stretch>
        </p:blipFill>
        <p:spPr>
          <a:xfrm>
            <a:off x="4865124" y="3851125"/>
            <a:ext cx="534000" cy="516675"/>
          </a:xfrm>
          <a:prstGeom prst="rect">
            <a:avLst/>
          </a:prstGeom>
          <a:noFill/>
          <a:ln>
            <a:noFill/>
          </a:ln>
        </p:spPr>
      </p:pic>
      <p:sp>
        <p:nvSpPr>
          <p:cNvPr id="7890" name="Google Shape;7890;p434"/>
          <p:cNvSpPr txBox="1"/>
          <p:nvPr/>
        </p:nvSpPr>
        <p:spPr>
          <a:xfrm>
            <a:off x="5399125" y="4232376"/>
            <a:ext cx="3417600" cy="5166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Medium"/>
                <a:ea typeface="Roboto Medium"/>
                <a:cs typeface="Roboto Medium"/>
                <a:sym typeface="Roboto Medium"/>
              </a:rPr>
              <a:t>Downloadable Python script, </a:t>
            </a:r>
            <a:r>
              <a:rPr lang="en" sz="1200">
                <a:solidFill>
                  <a:schemeClr val="dk1"/>
                </a:solidFill>
                <a:latin typeface="Inconsolata"/>
                <a:ea typeface="Inconsolata"/>
                <a:cs typeface="Inconsolata"/>
                <a:sym typeface="Inconsolata"/>
              </a:rPr>
              <a:t>wildpawn.py</a:t>
            </a:r>
            <a:r>
              <a:rPr lang="en" sz="1200" b="1">
                <a:solidFill>
                  <a:schemeClr val="dk1"/>
                </a:solidFill>
                <a:latin typeface="Roboto"/>
                <a:ea typeface="Roboto"/>
                <a:cs typeface="Roboto"/>
                <a:sym typeface="Roboto"/>
              </a:rPr>
              <a:t>,</a:t>
            </a:r>
            <a:r>
              <a:rPr lang="en" sz="1200">
                <a:solidFill>
                  <a:schemeClr val="dk1"/>
                </a:solidFill>
                <a:latin typeface="Roboto Medium"/>
                <a:ea typeface="Roboto Medium"/>
                <a:cs typeface="Roboto Medium"/>
                <a:sym typeface="Roboto Medium"/>
              </a:rPr>
              <a:t> can exploit </a:t>
            </a:r>
            <a:r>
              <a:rPr lang="en" sz="1200">
                <a:solidFill>
                  <a:schemeClr val="dk1"/>
                </a:solidFill>
                <a:latin typeface="Inconsolata"/>
                <a:ea typeface="Inconsolata"/>
                <a:cs typeface="Inconsolata"/>
                <a:sym typeface="Inconsolata"/>
              </a:rPr>
              <a:t>tar</a:t>
            </a:r>
            <a:r>
              <a:rPr lang="en" sz="1200">
                <a:solidFill>
                  <a:schemeClr val="dk1"/>
                </a:solidFill>
                <a:latin typeface="Roboto Medium"/>
                <a:ea typeface="Roboto Medium"/>
                <a:cs typeface="Roboto Medium"/>
                <a:sym typeface="Roboto Medium"/>
              </a:rPr>
              <a:t> and gain root privileges. </a:t>
            </a:r>
            <a:endParaRPr sz="1200">
              <a:latin typeface="Roboto Medium"/>
              <a:ea typeface="Roboto Medium"/>
              <a:cs typeface="Roboto Medium"/>
              <a:sym typeface="Roboto Medium"/>
            </a:endParaRPr>
          </a:p>
        </p:txBody>
      </p:sp>
      <p:sp>
        <p:nvSpPr>
          <p:cNvPr id="7891" name="Google Shape;7891;p434"/>
          <p:cNvSpPr txBox="1"/>
          <p:nvPr/>
        </p:nvSpPr>
        <p:spPr>
          <a:xfrm>
            <a:off x="756700" y="1958125"/>
            <a:ext cx="1075500" cy="274800"/>
          </a:xfrm>
          <a:prstGeom prst="rect">
            <a:avLst/>
          </a:prstGeom>
          <a:solidFill>
            <a:schemeClr val="accent6"/>
          </a:solid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200">
                <a:latin typeface="Roboto Medium"/>
                <a:ea typeface="Roboto Medium"/>
                <a:cs typeface="Roboto Medium"/>
                <a:sym typeface="Roboto Medium"/>
              </a:rPr>
              <a:t>Hacker</a:t>
            </a:r>
            <a:endParaRPr sz="1200">
              <a:latin typeface="Roboto Medium"/>
              <a:ea typeface="Roboto Medium"/>
              <a:cs typeface="Roboto Medium"/>
              <a:sym typeface="Roboto Medium"/>
            </a:endParaRPr>
          </a:p>
        </p:txBody>
      </p:sp>
      <p:sp>
        <p:nvSpPr>
          <p:cNvPr id="7892" name="Google Shape;7892;p434"/>
          <p:cNvSpPr txBox="1"/>
          <p:nvPr/>
        </p:nvSpPr>
        <p:spPr>
          <a:xfrm>
            <a:off x="3763786" y="1958125"/>
            <a:ext cx="1497300" cy="274800"/>
          </a:xfrm>
          <a:prstGeom prst="rect">
            <a:avLst/>
          </a:prstGeom>
          <a:solidFill>
            <a:schemeClr val="accent6"/>
          </a:solid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200">
                <a:latin typeface="Roboto Medium"/>
                <a:ea typeface="Roboto Medium"/>
                <a:cs typeface="Roboto Medium"/>
                <a:sym typeface="Roboto Medium"/>
              </a:rPr>
              <a:t>Compromised User</a:t>
            </a:r>
            <a:endParaRPr sz="1200">
              <a:latin typeface="Roboto Medium"/>
              <a:ea typeface="Roboto Medium"/>
              <a:cs typeface="Roboto Medium"/>
              <a:sym typeface="Roboto Medium"/>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7896"/>
        <p:cNvGrpSpPr/>
        <p:nvPr/>
      </p:nvGrpSpPr>
      <p:grpSpPr>
        <a:xfrm>
          <a:off x="0" y="0"/>
          <a:ext cx="0" cy="0"/>
          <a:chOff x="0" y="0"/>
          <a:chExt cx="0" cy="0"/>
        </a:xfrm>
      </p:grpSpPr>
      <p:sp>
        <p:nvSpPr>
          <p:cNvPr id="7897" name="Google Shape;7897;p435"/>
          <p:cNvSpPr/>
          <p:nvPr/>
        </p:nvSpPr>
        <p:spPr>
          <a:xfrm>
            <a:off x="275" y="725"/>
            <a:ext cx="9144000" cy="51435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435"/>
          <p:cNvSpPr/>
          <p:nvPr/>
        </p:nvSpPr>
        <p:spPr>
          <a:xfrm>
            <a:off x="756700" y="2006113"/>
            <a:ext cx="1108500" cy="1108500"/>
          </a:xfrm>
          <a:prstGeom prst="ellipse">
            <a:avLst/>
          </a:prstGeom>
          <a:solidFill>
            <a:srgbClr val="FFFFFF"/>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9" name="Google Shape;7899;p435"/>
          <p:cNvPicPr preferRelativeResize="0"/>
          <p:nvPr/>
        </p:nvPicPr>
        <p:blipFill>
          <a:blip r:embed="rId3">
            <a:alphaModFix/>
          </a:blip>
          <a:stretch>
            <a:fillRect/>
          </a:stretch>
        </p:blipFill>
        <p:spPr>
          <a:xfrm>
            <a:off x="957162" y="2266575"/>
            <a:ext cx="707574" cy="587600"/>
          </a:xfrm>
          <a:prstGeom prst="rect">
            <a:avLst/>
          </a:prstGeom>
          <a:noFill/>
          <a:ln>
            <a:noFill/>
          </a:ln>
        </p:spPr>
      </p:pic>
      <p:pic>
        <p:nvPicPr>
          <p:cNvPr id="7900" name="Google Shape;7900;p435"/>
          <p:cNvPicPr preferRelativeResize="0"/>
          <p:nvPr/>
        </p:nvPicPr>
        <p:blipFill>
          <a:blip r:embed="rId4">
            <a:alphaModFix/>
          </a:blip>
          <a:stretch>
            <a:fillRect/>
          </a:stretch>
        </p:blipFill>
        <p:spPr>
          <a:xfrm>
            <a:off x="1120300" y="2321432"/>
            <a:ext cx="381301" cy="368385"/>
          </a:xfrm>
          <a:prstGeom prst="rect">
            <a:avLst/>
          </a:prstGeom>
          <a:noFill/>
          <a:ln>
            <a:noFill/>
          </a:ln>
        </p:spPr>
      </p:pic>
      <p:sp>
        <p:nvSpPr>
          <p:cNvPr id="7901" name="Google Shape;7901;p435"/>
          <p:cNvSpPr/>
          <p:nvPr/>
        </p:nvSpPr>
        <p:spPr>
          <a:xfrm>
            <a:off x="7157500" y="2006113"/>
            <a:ext cx="1108500" cy="1108500"/>
          </a:xfrm>
          <a:prstGeom prst="ellipse">
            <a:avLst/>
          </a:prstGeom>
          <a:solidFill>
            <a:srgbClr val="FFFFFF"/>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4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7903" name="Google Shape;7903;p435"/>
          <p:cNvSpPr/>
          <p:nvPr/>
        </p:nvSpPr>
        <p:spPr>
          <a:xfrm rot="10800000" flipH="1">
            <a:off x="346325" y="313650"/>
            <a:ext cx="4661700" cy="784800"/>
          </a:xfrm>
          <a:prstGeom prst="snip1Rect">
            <a:avLst>
              <a:gd name="adj" fmla="val 16667"/>
            </a:avLst>
          </a:prstGeom>
          <a:solidFill>
            <a:srgbClr val="EEFF41">
              <a:alpha val="84920"/>
            </a:srgbClr>
          </a:solidFill>
          <a:ln>
            <a:noFill/>
          </a:ln>
          <a:effectLst>
            <a:outerShdw blurRad="25717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435"/>
          <p:cNvSpPr txBox="1">
            <a:spLocks noGrp="1"/>
          </p:cNvSpPr>
          <p:nvPr>
            <p:ph type="title"/>
          </p:nvPr>
        </p:nvSpPr>
        <p:spPr>
          <a:xfrm>
            <a:off x="189400" y="289525"/>
            <a:ext cx="4823700" cy="784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Checkpoint + Wildcard Exploit</a:t>
            </a:r>
            <a:endParaRPr>
              <a:solidFill>
                <a:schemeClr val="dk1"/>
              </a:solidFill>
              <a:latin typeface="Roboto Light"/>
              <a:ea typeface="Roboto Light"/>
              <a:cs typeface="Roboto Light"/>
              <a:sym typeface="Roboto Light"/>
            </a:endParaRPr>
          </a:p>
        </p:txBody>
      </p:sp>
      <p:sp>
        <p:nvSpPr>
          <p:cNvPr id="7905" name="Google Shape;7905;p435"/>
          <p:cNvSpPr txBox="1"/>
          <p:nvPr/>
        </p:nvSpPr>
        <p:spPr>
          <a:xfrm>
            <a:off x="425300" y="3175347"/>
            <a:ext cx="2158200" cy="10893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Inconsolata"/>
                <a:ea typeface="Inconsolata"/>
                <a:cs typeface="Inconsolata"/>
                <a:sym typeface="Inconsolata"/>
              </a:rPr>
              <a:t>wildpawn.py</a:t>
            </a:r>
            <a:r>
              <a:rPr lang="en" sz="1200">
                <a:solidFill>
                  <a:schemeClr val="dk1"/>
                </a:solidFill>
                <a:latin typeface="Roboto Medium"/>
                <a:ea typeface="Roboto Medium"/>
                <a:cs typeface="Roboto Medium"/>
                <a:sym typeface="Roboto Medium"/>
              </a:rPr>
              <a:t> plants three malicious files on the machine: one hidden, and two files with names like </a:t>
            </a:r>
            <a:r>
              <a:rPr lang="en" sz="1200">
                <a:solidFill>
                  <a:schemeClr val="dk1"/>
                </a:solidFill>
                <a:latin typeface="Inconsolata"/>
                <a:ea typeface="Inconsolata"/>
                <a:cs typeface="Inconsolata"/>
                <a:sym typeface="Inconsolata"/>
              </a:rPr>
              <a:t>tar</a:t>
            </a:r>
            <a:r>
              <a:rPr lang="en" sz="1200">
                <a:solidFill>
                  <a:schemeClr val="dk1"/>
                </a:solidFill>
                <a:latin typeface="Roboto Medium"/>
                <a:ea typeface="Roboto Medium"/>
                <a:cs typeface="Roboto Medium"/>
                <a:sym typeface="Roboto Medium"/>
              </a:rPr>
              <a:t> checkpoint commands. </a:t>
            </a:r>
            <a:endParaRPr sz="1200">
              <a:solidFill>
                <a:schemeClr val="dk1"/>
              </a:solidFill>
              <a:latin typeface="Roboto Medium"/>
              <a:ea typeface="Roboto Medium"/>
              <a:cs typeface="Roboto Medium"/>
              <a:sym typeface="Roboto Medium"/>
            </a:endParaRPr>
          </a:p>
          <a:p>
            <a:pPr marL="0" lvl="0" indent="0" algn="ctr" rtl="0">
              <a:spcBef>
                <a:spcPts val="0"/>
              </a:spcBef>
              <a:spcAft>
                <a:spcPts val="0"/>
              </a:spcAft>
              <a:buNone/>
            </a:pPr>
            <a:endParaRPr sz="1200">
              <a:latin typeface="Roboto Medium"/>
              <a:ea typeface="Roboto Medium"/>
              <a:cs typeface="Roboto Medium"/>
              <a:sym typeface="Roboto Medium"/>
            </a:endParaRPr>
          </a:p>
        </p:txBody>
      </p:sp>
      <p:cxnSp>
        <p:nvCxnSpPr>
          <p:cNvPr id="7906" name="Google Shape;7906;p435"/>
          <p:cNvCxnSpPr/>
          <p:nvPr/>
        </p:nvCxnSpPr>
        <p:spPr>
          <a:xfrm>
            <a:off x="274320" y="4906455"/>
            <a:ext cx="8595600" cy="10200"/>
          </a:xfrm>
          <a:prstGeom prst="straightConnector1">
            <a:avLst/>
          </a:prstGeom>
          <a:noFill/>
          <a:ln w="9525" cap="flat" cmpd="sng">
            <a:solidFill>
              <a:srgbClr val="9E9E9E"/>
            </a:solidFill>
            <a:prstDash val="solid"/>
            <a:round/>
            <a:headEnd type="none" w="med" len="med"/>
            <a:tailEnd type="none" w="med" len="med"/>
          </a:ln>
        </p:spPr>
      </p:cxnSp>
      <p:grpSp>
        <p:nvGrpSpPr>
          <p:cNvPr id="7907" name="Google Shape;7907;p435"/>
          <p:cNvGrpSpPr/>
          <p:nvPr/>
        </p:nvGrpSpPr>
        <p:grpSpPr>
          <a:xfrm>
            <a:off x="7448050" y="2284436"/>
            <a:ext cx="527400" cy="551867"/>
            <a:chOff x="7415125" y="2371948"/>
            <a:chExt cx="527400" cy="551867"/>
          </a:xfrm>
        </p:grpSpPr>
        <p:sp>
          <p:nvSpPr>
            <p:cNvPr id="7908" name="Google Shape;7908;p435"/>
            <p:cNvSpPr/>
            <p:nvPr/>
          </p:nvSpPr>
          <p:spPr>
            <a:xfrm>
              <a:off x="7415125" y="2655315"/>
              <a:ext cx="527400" cy="2685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435"/>
            <p:cNvSpPr/>
            <p:nvPr/>
          </p:nvSpPr>
          <p:spPr>
            <a:xfrm>
              <a:off x="7415125" y="2513634"/>
              <a:ext cx="527400" cy="2685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435"/>
            <p:cNvSpPr/>
            <p:nvPr/>
          </p:nvSpPr>
          <p:spPr>
            <a:xfrm>
              <a:off x="7415125" y="2371948"/>
              <a:ext cx="527400" cy="2685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1" name="Google Shape;7911;p435"/>
          <p:cNvSpPr txBox="1"/>
          <p:nvPr/>
        </p:nvSpPr>
        <p:spPr>
          <a:xfrm>
            <a:off x="6762325" y="3543150"/>
            <a:ext cx="2158200" cy="7215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Medium"/>
                <a:ea typeface="Roboto Medium"/>
                <a:cs typeface="Roboto Medium"/>
                <a:sym typeface="Roboto Medium"/>
              </a:rPr>
              <a:t>Hacker can drop into root shell, gaining full access to system.  </a:t>
            </a:r>
            <a:endParaRPr sz="1200">
              <a:solidFill>
                <a:schemeClr val="dk1"/>
              </a:solidFill>
              <a:latin typeface="Roboto Medium"/>
              <a:ea typeface="Roboto Medium"/>
              <a:cs typeface="Roboto Medium"/>
              <a:sym typeface="Roboto Medium"/>
            </a:endParaRPr>
          </a:p>
          <a:p>
            <a:pPr marL="0" lvl="0" indent="0" algn="ctr" rtl="0">
              <a:spcBef>
                <a:spcPts val="0"/>
              </a:spcBef>
              <a:spcAft>
                <a:spcPts val="0"/>
              </a:spcAft>
              <a:buNone/>
            </a:pPr>
            <a:endParaRPr sz="1200">
              <a:solidFill>
                <a:schemeClr val="dk1"/>
              </a:solidFill>
              <a:latin typeface="Roboto Medium"/>
              <a:ea typeface="Roboto Medium"/>
              <a:cs typeface="Roboto Medium"/>
              <a:sym typeface="Roboto Medium"/>
            </a:endParaRPr>
          </a:p>
        </p:txBody>
      </p:sp>
      <p:sp>
        <p:nvSpPr>
          <p:cNvPr id="7912" name="Google Shape;7912;p435"/>
          <p:cNvSpPr/>
          <p:nvPr/>
        </p:nvSpPr>
        <p:spPr>
          <a:xfrm>
            <a:off x="8081400" y="2933900"/>
            <a:ext cx="381300" cy="468600"/>
          </a:xfrm>
          <a:prstGeom prst="foldedCorner">
            <a:avLst>
              <a:gd name="adj" fmla="val 34264"/>
            </a:avLst>
          </a:prstGeom>
          <a:gradFill>
            <a:gsLst>
              <a:gs pos="0">
                <a:srgbClr val="FFFFFF"/>
              </a:gs>
              <a:gs pos="100000">
                <a:srgbClr val="EBF1FC"/>
              </a:gs>
            </a:gsLst>
            <a:lin ang="5400700" scaled="0"/>
          </a:gradFill>
          <a:ln w="9525" cap="flat" cmpd="sng">
            <a:solidFill>
              <a:srgbClr val="AFC0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435"/>
          <p:cNvSpPr/>
          <p:nvPr/>
        </p:nvSpPr>
        <p:spPr>
          <a:xfrm>
            <a:off x="7815575" y="3018975"/>
            <a:ext cx="381300" cy="468600"/>
          </a:xfrm>
          <a:prstGeom prst="foldedCorner">
            <a:avLst>
              <a:gd name="adj" fmla="val 34264"/>
            </a:avLst>
          </a:prstGeom>
          <a:gradFill>
            <a:gsLst>
              <a:gs pos="0">
                <a:srgbClr val="FFFFFF"/>
              </a:gs>
              <a:gs pos="100000">
                <a:srgbClr val="EBF1FC"/>
              </a:gs>
            </a:gsLst>
            <a:lin ang="5400700" scaled="0"/>
          </a:gradFill>
          <a:ln w="9525" cap="flat" cmpd="sng">
            <a:solidFill>
              <a:srgbClr val="AFC0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435"/>
          <p:cNvSpPr/>
          <p:nvPr/>
        </p:nvSpPr>
        <p:spPr>
          <a:xfrm>
            <a:off x="7650775" y="2896725"/>
            <a:ext cx="381300" cy="468600"/>
          </a:xfrm>
          <a:prstGeom prst="foldedCorner">
            <a:avLst>
              <a:gd name="adj" fmla="val 34264"/>
            </a:avLst>
          </a:prstGeom>
          <a:gradFill>
            <a:gsLst>
              <a:gs pos="0">
                <a:srgbClr val="FFFFFF"/>
              </a:gs>
              <a:gs pos="100000">
                <a:srgbClr val="EBF1FC"/>
              </a:gs>
            </a:gsLst>
            <a:lin ang="5400700" scaled="0"/>
          </a:gradFill>
          <a:ln w="9525" cap="flat" cmpd="sng">
            <a:solidFill>
              <a:srgbClr val="AFC0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435"/>
          <p:cNvSpPr txBox="1">
            <a:spLocks noGrp="1"/>
          </p:cNvSpPr>
          <p:nvPr>
            <p:ph type="subTitle" idx="1"/>
          </p:nvPr>
        </p:nvSpPr>
        <p:spPr>
          <a:xfrm>
            <a:off x="0" y="11331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Unsuspecting admins with root privileges run a </a:t>
            </a:r>
            <a:r>
              <a:rPr lang="en">
                <a:solidFill>
                  <a:schemeClr val="dk1"/>
                </a:solidFill>
                <a:latin typeface="Inconsolata"/>
                <a:ea typeface="Inconsolata"/>
                <a:cs typeface="Inconsolata"/>
                <a:sym typeface="Inconsolata"/>
              </a:rPr>
              <a:t>tar</a:t>
            </a:r>
            <a:r>
              <a:rPr lang="en">
                <a:solidFill>
                  <a:schemeClr val="dk1"/>
                </a:solidFill>
              </a:rPr>
              <a:t> command containing a wildcard. This will create an archive containing the directory of the malicious script. </a:t>
            </a:r>
            <a:endParaRPr>
              <a:solidFill>
                <a:schemeClr val="dk1"/>
              </a:solidFill>
            </a:endParaRPr>
          </a:p>
          <a:p>
            <a:pPr marL="0" lvl="0" indent="0" algn="l" rtl="0">
              <a:spcBef>
                <a:spcPts val="0"/>
              </a:spcBef>
              <a:spcAft>
                <a:spcPts val="0"/>
              </a:spcAft>
              <a:buNone/>
            </a:pPr>
            <a:endParaRPr/>
          </a:p>
        </p:txBody>
      </p:sp>
      <p:pic>
        <p:nvPicPr>
          <p:cNvPr id="7916" name="Google Shape;7916;p435"/>
          <p:cNvPicPr preferRelativeResize="0"/>
          <p:nvPr/>
        </p:nvPicPr>
        <p:blipFill>
          <a:blip r:embed="rId5">
            <a:alphaModFix/>
          </a:blip>
          <a:stretch>
            <a:fillRect/>
          </a:stretch>
        </p:blipFill>
        <p:spPr>
          <a:xfrm>
            <a:off x="1501599" y="2689825"/>
            <a:ext cx="534000" cy="516675"/>
          </a:xfrm>
          <a:prstGeom prst="rect">
            <a:avLst/>
          </a:prstGeom>
          <a:noFill/>
          <a:ln>
            <a:noFill/>
          </a:ln>
        </p:spPr>
      </p:pic>
      <p:sp>
        <p:nvSpPr>
          <p:cNvPr id="7917" name="Google Shape;7917;p435"/>
          <p:cNvSpPr/>
          <p:nvPr/>
        </p:nvSpPr>
        <p:spPr>
          <a:xfrm>
            <a:off x="3907375" y="3013350"/>
            <a:ext cx="1108500" cy="1108500"/>
          </a:xfrm>
          <a:prstGeom prst="ellipse">
            <a:avLst/>
          </a:prstGeom>
          <a:solidFill>
            <a:srgbClr val="D9D9D9"/>
          </a:solidFill>
          <a:ln>
            <a:noFill/>
          </a:ln>
          <a:effectLst>
            <a:outerShdw blurRad="200025" dist="19050" dir="5400000" algn="bl" rotWithShape="0">
              <a:srgbClr val="000000">
                <a:alpha val="1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18" name="Google Shape;7918;p435"/>
          <p:cNvPicPr preferRelativeResize="0"/>
          <p:nvPr/>
        </p:nvPicPr>
        <p:blipFill rotWithShape="1">
          <a:blip r:embed="rId6">
            <a:alphaModFix/>
          </a:blip>
          <a:srcRect t="23758" r="51763" b="8765"/>
          <a:stretch/>
        </p:blipFill>
        <p:spPr>
          <a:xfrm>
            <a:off x="4028713" y="3243018"/>
            <a:ext cx="865800" cy="649190"/>
          </a:xfrm>
          <a:prstGeom prst="rect">
            <a:avLst/>
          </a:prstGeom>
          <a:noFill/>
          <a:ln>
            <a:noFill/>
          </a:ln>
        </p:spPr>
      </p:pic>
      <p:cxnSp>
        <p:nvCxnSpPr>
          <p:cNvPr id="7919" name="Google Shape;7919;p435"/>
          <p:cNvCxnSpPr/>
          <p:nvPr/>
        </p:nvCxnSpPr>
        <p:spPr>
          <a:xfrm>
            <a:off x="1904105" y="2478725"/>
            <a:ext cx="5195700" cy="0"/>
          </a:xfrm>
          <a:prstGeom prst="straightConnector1">
            <a:avLst/>
          </a:prstGeom>
          <a:noFill/>
          <a:ln w="19050" cap="flat" cmpd="sng">
            <a:solidFill>
              <a:srgbClr val="666666"/>
            </a:solidFill>
            <a:prstDash val="dash"/>
            <a:round/>
            <a:headEnd type="none" w="med" len="med"/>
            <a:tailEnd type="triangle" w="med" len="med"/>
          </a:ln>
        </p:spPr>
      </p:cxnSp>
      <p:sp>
        <p:nvSpPr>
          <p:cNvPr id="7920" name="Google Shape;7920;p435"/>
          <p:cNvSpPr txBox="1"/>
          <p:nvPr/>
        </p:nvSpPr>
        <p:spPr>
          <a:xfrm>
            <a:off x="3315323" y="2262650"/>
            <a:ext cx="2086200" cy="36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highlight>
                  <a:schemeClr val="accent6"/>
                </a:highlight>
                <a:latin typeface="Inconsolata"/>
                <a:ea typeface="Inconsolata"/>
                <a:cs typeface="Inconsolata"/>
                <a:sym typeface="Inconsolata"/>
              </a:rPr>
              <a:t>tar + wildcard </a:t>
            </a:r>
            <a:endParaRPr i="1">
              <a:highlight>
                <a:schemeClr val="accent6"/>
              </a:highlight>
              <a:latin typeface="Inconsolata"/>
              <a:ea typeface="Inconsolata"/>
              <a:cs typeface="Inconsolata"/>
              <a:sym typeface="Inconsolata"/>
            </a:endParaRPr>
          </a:p>
        </p:txBody>
      </p:sp>
      <p:sp>
        <p:nvSpPr>
          <p:cNvPr id="7921" name="Google Shape;7921;p435"/>
          <p:cNvSpPr/>
          <p:nvPr/>
        </p:nvSpPr>
        <p:spPr>
          <a:xfrm rot="5400000">
            <a:off x="4304725" y="199675"/>
            <a:ext cx="313800" cy="5115000"/>
          </a:xfrm>
          <a:prstGeom prst="rightBrace">
            <a:avLst>
              <a:gd name="adj1" fmla="val 8333"/>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435"/>
          <p:cNvSpPr txBox="1"/>
          <p:nvPr/>
        </p:nvSpPr>
        <p:spPr>
          <a:xfrm>
            <a:off x="3422850" y="4038575"/>
            <a:ext cx="2158200" cy="7215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highlight>
                  <a:schemeClr val="accent6"/>
                </a:highlight>
                <a:latin typeface="Roboto Medium"/>
                <a:ea typeface="Roboto Medium"/>
                <a:cs typeface="Roboto Medium"/>
                <a:sym typeface="Roboto Medium"/>
              </a:rPr>
              <a:t>Sysadmin unknowingly creates archive containing planted malicious script.</a:t>
            </a:r>
            <a:endParaRPr sz="1200">
              <a:solidFill>
                <a:schemeClr val="dk1"/>
              </a:solidFill>
              <a:highlight>
                <a:schemeClr val="accent6"/>
              </a:highlight>
              <a:latin typeface="Roboto Medium"/>
              <a:ea typeface="Roboto Medium"/>
              <a:cs typeface="Roboto Medium"/>
              <a:sym typeface="Roboto Medium"/>
            </a:endParaRPr>
          </a:p>
          <a:p>
            <a:pPr marL="0" lvl="0" indent="0" algn="ctr" rtl="0">
              <a:spcBef>
                <a:spcPts val="0"/>
              </a:spcBef>
              <a:spcAft>
                <a:spcPts val="0"/>
              </a:spcAft>
              <a:buNone/>
            </a:pPr>
            <a:endParaRPr sz="1200">
              <a:solidFill>
                <a:schemeClr val="dk1"/>
              </a:solidFill>
              <a:latin typeface="Roboto Medium"/>
              <a:ea typeface="Roboto Medium"/>
              <a:cs typeface="Roboto Medium"/>
              <a:sym typeface="Roboto Medium"/>
            </a:endParaRPr>
          </a:p>
        </p:txBody>
      </p:sp>
      <p:pic>
        <p:nvPicPr>
          <p:cNvPr id="7923" name="Google Shape;7923;p435"/>
          <p:cNvPicPr preferRelativeResize="0"/>
          <p:nvPr/>
        </p:nvPicPr>
        <p:blipFill>
          <a:blip r:embed="rId4">
            <a:alphaModFix/>
          </a:blip>
          <a:stretch>
            <a:fillRect/>
          </a:stretch>
        </p:blipFill>
        <p:spPr>
          <a:xfrm>
            <a:off x="7580800" y="2105385"/>
            <a:ext cx="261900" cy="25303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93C47D"/>
            </a:gs>
            <a:gs pos="100000">
              <a:srgbClr val="9E9E9E">
                <a:alpha val="0"/>
              </a:srgbClr>
            </a:gs>
          </a:gsLst>
          <a:lin ang="5400012" scaled="0"/>
        </a:gradFill>
        <a:effectLst/>
      </p:bgPr>
    </p:bg>
    <p:spTree>
      <p:nvGrpSpPr>
        <p:cNvPr id="1" name="Shape 7927"/>
        <p:cNvGrpSpPr/>
        <p:nvPr/>
      </p:nvGrpSpPr>
      <p:grpSpPr>
        <a:xfrm>
          <a:off x="0" y="0"/>
          <a:ext cx="0" cy="0"/>
          <a:chOff x="0" y="0"/>
          <a:chExt cx="0" cy="0"/>
        </a:xfrm>
      </p:grpSpPr>
      <p:sp>
        <p:nvSpPr>
          <p:cNvPr id="7928" name="Google Shape;7928;p436"/>
          <p:cNvSpPr/>
          <p:nvPr/>
        </p:nvSpPr>
        <p:spPr>
          <a:xfrm>
            <a:off x="659225" y="1220300"/>
            <a:ext cx="7761900" cy="3228600"/>
          </a:xfrm>
          <a:prstGeom prst="roundRect">
            <a:avLst>
              <a:gd name="adj" fmla="val 4043"/>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4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Exploiting </a:t>
            </a:r>
            <a:r>
              <a:rPr lang="en" b="1">
                <a:solidFill>
                  <a:schemeClr val="dk1"/>
                </a:solidFill>
                <a:latin typeface="Inconsolata"/>
                <a:ea typeface="Inconsolata"/>
                <a:cs typeface="Inconsolata"/>
                <a:sym typeface="Inconsolata"/>
              </a:rPr>
              <a:t>tar</a:t>
            </a:r>
            <a:endParaRPr b="1">
              <a:latin typeface="Inconsolata"/>
              <a:ea typeface="Inconsolata"/>
              <a:cs typeface="Inconsolata"/>
              <a:sym typeface="Inconsolata"/>
            </a:endParaRPr>
          </a:p>
        </p:txBody>
      </p:sp>
      <p:sp>
        <p:nvSpPr>
          <p:cNvPr id="7930" name="Google Shape;7930;p436"/>
          <p:cNvSpPr txBox="1">
            <a:spLocks noGrp="1"/>
          </p:cNvSpPr>
          <p:nvPr>
            <p:ph type="subTitle" idx="1"/>
          </p:nvPr>
        </p:nvSpPr>
        <p:spPr>
          <a:xfrm>
            <a:off x="0" y="675975"/>
            <a:ext cx="8686800" cy="477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i="1">
                <a:solidFill>
                  <a:schemeClr val="dk1"/>
                </a:solidFill>
                <a:latin typeface="Roboto Medium"/>
                <a:ea typeface="Roboto Medium"/>
                <a:cs typeface="Roboto Medium"/>
                <a:sym typeface="Roboto Medium"/>
              </a:rPr>
              <a:t>But how do checkpoints and wildcards fit into this exploit? </a:t>
            </a:r>
            <a:endParaRPr/>
          </a:p>
        </p:txBody>
      </p:sp>
      <p:sp>
        <p:nvSpPr>
          <p:cNvPr id="7931" name="Google Shape;7931;p4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7932" name="Google Shape;7932;p436"/>
          <p:cNvSpPr txBox="1">
            <a:spLocks noGrp="1"/>
          </p:cNvSpPr>
          <p:nvPr>
            <p:ph type="body" idx="3"/>
          </p:nvPr>
        </p:nvSpPr>
        <p:spPr>
          <a:xfrm>
            <a:off x="531625" y="1383175"/>
            <a:ext cx="8076300" cy="27291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a:solidFill>
                  <a:schemeClr val="dk1"/>
                </a:solidFill>
              </a:rPr>
              <a:t>When a hacker runs </a:t>
            </a:r>
            <a:r>
              <a:rPr lang="en" sz="1600">
                <a:solidFill>
                  <a:schemeClr val="dk1"/>
                </a:solidFill>
                <a:latin typeface="Inconsolata"/>
                <a:ea typeface="Inconsolata"/>
                <a:cs typeface="Inconsolata"/>
                <a:sym typeface="Inconsolata"/>
              </a:rPr>
              <a:t>wildpawn.py,</a:t>
            </a:r>
            <a:r>
              <a:rPr lang="en" sz="1600">
                <a:solidFill>
                  <a:schemeClr val="dk1"/>
                </a:solidFill>
              </a:rPr>
              <a:t> it creates three files. </a:t>
            </a:r>
            <a:endParaRPr sz="1600">
              <a:solidFill>
                <a:schemeClr val="dk1"/>
              </a:solidFill>
            </a:endParaRPr>
          </a:p>
          <a:p>
            <a:pPr marL="320040" lvl="0" indent="-193040" algn="l" rtl="0">
              <a:lnSpc>
                <a:spcPct val="115000"/>
              </a:lnSpc>
              <a:spcBef>
                <a:spcPts val="400"/>
              </a:spcBef>
              <a:spcAft>
                <a:spcPts val="0"/>
              </a:spcAft>
              <a:buClr>
                <a:schemeClr val="dk1"/>
              </a:buClr>
              <a:buSzPts val="1600"/>
              <a:buChar char="●"/>
            </a:pPr>
            <a:r>
              <a:rPr lang="en" sz="1600">
                <a:solidFill>
                  <a:schemeClr val="dk1"/>
                </a:solidFill>
              </a:rPr>
              <a:t>The hacker is able to create these files even if they only have normal </a:t>
            </a:r>
            <a:br>
              <a:rPr lang="en" sz="1600">
                <a:solidFill>
                  <a:schemeClr val="dk1"/>
                </a:solidFill>
              </a:rPr>
            </a:br>
            <a:r>
              <a:rPr lang="en" sz="1600">
                <a:solidFill>
                  <a:schemeClr val="dk1"/>
                </a:solidFill>
              </a:rPr>
              <a:t>user privileges. </a:t>
            </a:r>
            <a:endParaRPr sz="1600">
              <a:solidFill>
                <a:schemeClr val="dk1"/>
              </a:solidFill>
            </a:endParaRPr>
          </a:p>
          <a:p>
            <a:pPr marL="320040" lvl="0" indent="-193040" algn="l" rtl="0">
              <a:lnSpc>
                <a:spcPct val="115000"/>
              </a:lnSpc>
              <a:spcBef>
                <a:spcPts val="400"/>
              </a:spcBef>
              <a:spcAft>
                <a:spcPts val="0"/>
              </a:spcAft>
              <a:buClr>
                <a:schemeClr val="dk1"/>
              </a:buClr>
              <a:buSzPts val="1600"/>
              <a:buChar char="●"/>
            </a:pPr>
            <a:r>
              <a:rPr lang="en" sz="1600">
                <a:solidFill>
                  <a:schemeClr val="dk1"/>
                </a:solidFill>
              </a:rPr>
              <a:t>The files include a malicious hidden script called</a:t>
            </a:r>
            <a:r>
              <a:rPr lang="en" sz="1600">
                <a:solidFill>
                  <a:schemeClr val="dk1"/>
                </a:solidFill>
                <a:latin typeface="Inconsolata"/>
                <a:ea typeface="Inconsolata"/>
                <a:cs typeface="Inconsolata"/>
                <a:sym typeface="Inconsolata"/>
              </a:rPr>
              <a:t> .webscript</a:t>
            </a:r>
            <a:r>
              <a:rPr lang="en" sz="1600">
                <a:solidFill>
                  <a:schemeClr val="dk1"/>
                </a:solidFill>
              </a:rPr>
              <a:t> and two files whose names appear like checkpoint commands:</a:t>
            </a:r>
            <a:endParaRPr sz="1600">
              <a:solidFill>
                <a:schemeClr val="dk1"/>
              </a:solidFill>
            </a:endParaRPr>
          </a:p>
          <a:p>
            <a:pPr marL="914400" lvl="1" indent="-330200" algn="l" rtl="0">
              <a:spcBef>
                <a:spcPts val="0"/>
              </a:spcBef>
              <a:spcAft>
                <a:spcPts val="0"/>
              </a:spcAft>
              <a:buClr>
                <a:schemeClr val="dk1"/>
              </a:buClr>
              <a:buSzPts val="1600"/>
              <a:buFont typeface="Inconsolata"/>
              <a:buChar char="○"/>
            </a:pPr>
            <a:r>
              <a:rPr lang="en" sz="1600">
                <a:solidFill>
                  <a:schemeClr val="dk1"/>
                </a:solidFill>
                <a:latin typeface="Inconsolata"/>
                <a:ea typeface="Inconsolata"/>
                <a:cs typeface="Inconsolata"/>
                <a:sym typeface="Inconsolata"/>
              </a:rPr>
              <a:t>--checkpoint=1</a:t>
            </a:r>
            <a:endParaRPr sz="1600">
              <a:solidFill>
                <a:schemeClr val="dk1"/>
              </a:solidFill>
              <a:latin typeface="Inconsolata"/>
              <a:ea typeface="Inconsolata"/>
              <a:cs typeface="Inconsolata"/>
              <a:sym typeface="Inconsolata"/>
            </a:endParaRPr>
          </a:p>
          <a:p>
            <a:pPr marL="914400" lvl="1" indent="-330200" algn="l" rtl="0">
              <a:spcBef>
                <a:spcPts val="400"/>
              </a:spcBef>
              <a:spcAft>
                <a:spcPts val="0"/>
              </a:spcAft>
              <a:buClr>
                <a:schemeClr val="dk1"/>
              </a:buClr>
              <a:buSzPts val="1600"/>
              <a:buFont typeface="Inconsolata"/>
              <a:buChar char="○"/>
            </a:pPr>
            <a:r>
              <a:rPr lang="en" sz="1600">
                <a:solidFill>
                  <a:schemeClr val="dk1"/>
                </a:solidFill>
                <a:latin typeface="Inconsolata"/>
                <a:ea typeface="Inconsolata"/>
                <a:cs typeface="Inconsolata"/>
                <a:sym typeface="Inconsolata"/>
              </a:rPr>
              <a:t>--checkpoint-action=exec=sh .webscript</a:t>
            </a:r>
            <a:endParaRPr sz="1600">
              <a:solidFill>
                <a:schemeClr val="dk1"/>
              </a:solidFill>
              <a:latin typeface="Inconsolata"/>
              <a:ea typeface="Inconsolata"/>
              <a:cs typeface="Inconsolata"/>
              <a:sym typeface="Inconsolata"/>
            </a:endParaRPr>
          </a:p>
          <a:p>
            <a:pPr marL="0" lvl="0" indent="0" algn="l" rtl="0">
              <a:spcBef>
                <a:spcPts val="1600"/>
              </a:spcBef>
              <a:spcAft>
                <a:spcPts val="800"/>
              </a:spcAft>
              <a:buNone/>
            </a:pPr>
            <a:r>
              <a:rPr lang="en" sz="1600">
                <a:solidFill>
                  <a:schemeClr val="dk1"/>
                </a:solidFill>
              </a:rPr>
              <a:t>After adding the first file to the archive, </a:t>
            </a:r>
            <a:r>
              <a:rPr lang="en" sz="1600">
                <a:solidFill>
                  <a:schemeClr val="dk1"/>
                </a:solidFill>
                <a:latin typeface="Inconsolata"/>
                <a:ea typeface="Inconsolata"/>
                <a:cs typeface="Inconsolata"/>
                <a:sym typeface="Inconsolata"/>
              </a:rPr>
              <a:t>tar</a:t>
            </a:r>
            <a:r>
              <a:rPr lang="en" sz="1600">
                <a:solidFill>
                  <a:schemeClr val="dk1"/>
                </a:solidFill>
              </a:rPr>
              <a:t> will execute the malicious </a:t>
            </a:r>
            <a:r>
              <a:rPr lang="en" sz="1600">
                <a:solidFill>
                  <a:schemeClr val="dk1"/>
                </a:solidFill>
                <a:latin typeface="Inconsolata"/>
                <a:ea typeface="Inconsolata"/>
                <a:cs typeface="Inconsolata"/>
                <a:sym typeface="Inconsolata"/>
              </a:rPr>
              <a:t>.webscript</a:t>
            </a:r>
            <a:r>
              <a:rPr lang="en" sz="1600">
                <a:solidFill>
                  <a:schemeClr val="dk1"/>
                </a:solidFill>
              </a:rPr>
              <a:t>.</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936"/>
        <p:cNvGrpSpPr/>
        <p:nvPr/>
      </p:nvGrpSpPr>
      <p:grpSpPr>
        <a:xfrm>
          <a:off x="0" y="0"/>
          <a:ext cx="0" cy="0"/>
          <a:chOff x="0" y="0"/>
          <a:chExt cx="0" cy="0"/>
        </a:xfrm>
      </p:grpSpPr>
      <p:sp>
        <p:nvSpPr>
          <p:cNvPr id="7937" name="Google Shape;7937;p4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7938" name="Google Shape;7938;p43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FFFFF"/>
                </a:solidFill>
              </a:rPr>
              <a:t>Exploiting </a:t>
            </a:r>
            <a:r>
              <a:rPr lang="en">
                <a:solidFill>
                  <a:srgbClr val="FFFFFF"/>
                </a:solidFill>
                <a:latin typeface="Inconsolata"/>
                <a:ea typeface="Inconsolata"/>
                <a:cs typeface="Inconsolata"/>
                <a:sym typeface="Inconsolata"/>
              </a:rPr>
              <a:t>tar</a:t>
            </a:r>
            <a:endParaRPr>
              <a:solidFill>
                <a:srgbClr val="FFFFFF"/>
              </a:solidFill>
              <a:latin typeface="Inconsolata"/>
              <a:ea typeface="Inconsolata"/>
              <a:cs typeface="Inconsolata"/>
              <a:sym typeface="Inconsolat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942"/>
        <p:cNvGrpSpPr/>
        <p:nvPr/>
      </p:nvGrpSpPr>
      <p:grpSpPr>
        <a:xfrm>
          <a:off x="0" y="0"/>
          <a:ext cx="0" cy="0"/>
          <a:chOff x="0" y="0"/>
          <a:chExt cx="0" cy="0"/>
        </a:xfrm>
      </p:grpSpPr>
      <p:sp>
        <p:nvSpPr>
          <p:cNvPr id="7943" name="Google Shape;7943;p43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7944" name="Google Shape;7944;p4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7945" name="Google Shape;7945;p43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Exploiting </a:t>
            </a:r>
            <a:r>
              <a:rPr lang="en">
                <a:latin typeface="Inconsolata"/>
                <a:ea typeface="Inconsolata"/>
                <a:cs typeface="Inconsolata"/>
                <a:sym typeface="Inconsolata"/>
              </a:rPr>
              <a:t>tar</a:t>
            </a:r>
            <a:r>
              <a:rPr lang="en">
                <a:latin typeface="Roboto Light"/>
                <a:ea typeface="Roboto Light"/>
                <a:cs typeface="Roboto Light"/>
                <a:sym typeface="Roboto Light"/>
              </a:rPr>
              <a:t> </a:t>
            </a:r>
            <a:endParaRPr sz="20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600">
                <a:latin typeface="Roboto Light"/>
                <a:ea typeface="Roboto Light"/>
                <a:cs typeface="Roboto Light"/>
                <a:sym typeface="Roboto Light"/>
              </a:rPr>
              <a:t>I</a:t>
            </a:r>
            <a:r>
              <a:rPr lang="en" sz="1800">
                <a:latin typeface="Roboto Light"/>
                <a:ea typeface="Roboto Light"/>
                <a:cs typeface="Roboto Light"/>
                <a:sym typeface="Roboto Light"/>
              </a:rPr>
              <a:t>n this activity, you will play the role of a penetration tester hunting for vulnerabilities in a target system backup procedure. </a:t>
            </a:r>
            <a:endParaRPr sz="1800">
              <a:latin typeface="Roboto Light"/>
              <a:ea typeface="Roboto Light"/>
              <a:cs typeface="Roboto Light"/>
              <a:sym typeface="Roboto Light"/>
            </a:endParaRPr>
          </a:p>
          <a:p>
            <a:pPr marL="0" lvl="0" indent="0" algn="l" rtl="0">
              <a:lnSpc>
                <a:spcPct val="115000"/>
              </a:lnSpc>
              <a:spcBef>
                <a:spcPts val="0"/>
              </a:spcBef>
              <a:spcAft>
                <a:spcPts val="0"/>
              </a:spcAft>
              <a:buNone/>
            </a:pPr>
            <a:endParaRPr sz="18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1800">
                <a:latin typeface="Roboto Light"/>
                <a:ea typeface="Roboto Light"/>
                <a:cs typeface="Roboto Light"/>
                <a:sym typeface="Roboto Light"/>
              </a:rPr>
              <a:t>Use the </a:t>
            </a:r>
            <a:r>
              <a:rPr lang="en" sz="1800">
                <a:latin typeface="Inconsolata"/>
                <a:ea typeface="Inconsolata"/>
                <a:cs typeface="Inconsolata"/>
                <a:sym typeface="Inconsolata"/>
              </a:rPr>
              <a:t>wildpwn.py</a:t>
            </a:r>
            <a:r>
              <a:rPr lang="en" sz="1800">
                <a:latin typeface="Roboto Light"/>
                <a:ea typeface="Roboto Light"/>
                <a:cs typeface="Roboto Light"/>
                <a:sym typeface="Roboto Light"/>
              </a:rPr>
              <a:t> tool to verify the vulnerability, then research two mitigation strategies to protect the server. </a:t>
            </a:r>
            <a:endParaRPr sz="18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01"/>
        <p:cNvGrpSpPr/>
        <p:nvPr/>
      </p:nvGrpSpPr>
      <p:grpSpPr>
        <a:xfrm>
          <a:off x="0" y="0"/>
          <a:ext cx="0" cy="0"/>
          <a:chOff x="0" y="0"/>
          <a:chExt cx="0" cy="0"/>
        </a:xfrm>
      </p:grpSpPr>
      <p:pic>
        <p:nvPicPr>
          <p:cNvPr id="7302" name="Google Shape;7302;p385"/>
          <p:cNvPicPr preferRelativeResize="0"/>
          <p:nvPr/>
        </p:nvPicPr>
        <p:blipFill>
          <a:blip r:embed="rId3">
            <a:alphaModFix/>
          </a:blip>
          <a:stretch>
            <a:fillRect/>
          </a:stretch>
        </p:blipFill>
        <p:spPr>
          <a:xfrm>
            <a:off x="0" y="0"/>
            <a:ext cx="9144000" cy="5143505"/>
          </a:xfrm>
          <a:prstGeom prst="rect">
            <a:avLst/>
          </a:prstGeom>
          <a:noFill/>
          <a:ln>
            <a:noFill/>
          </a:ln>
        </p:spPr>
      </p:pic>
      <p:sp>
        <p:nvSpPr>
          <p:cNvPr id="7303" name="Google Shape;7303;p3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6</a:t>
            </a:fld>
            <a:endParaRPr>
              <a:solidFill>
                <a:srgbClr val="FFFFFF"/>
              </a:solidFill>
            </a:endParaRPr>
          </a:p>
        </p:txBody>
      </p:sp>
      <p:sp>
        <p:nvSpPr>
          <p:cNvPr id="7304" name="Google Shape;7304;p385"/>
          <p:cNvSpPr txBox="1">
            <a:spLocks noGrp="1"/>
          </p:cNvSpPr>
          <p:nvPr>
            <p:ph type="title"/>
          </p:nvPr>
        </p:nvSpPr>
        <p:spPr>
          <a:xfrm>
            <a:off x="4424475" y="854925"/>
            <a:ext cx="3922500" cy="3273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2CC"/>
                </a:solidFill>
                <a:latin typeface="Roboto"/>
                <a:ea typeface="Roboto"/>
                <a:cs typeface="Roboto"/>
                <a:sym typeface="Roboto"/>
              </a:rPr>
              <a:t>Archives are essential in IT security for maintaining regulatory compliance in industries like finance and health.</a:t>
            </a:r>
            <a:endParaRPr>
              <a:solidFill>
                <a:srgbClr val="FFF2CC"/>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FFF2CC"/>
              </a:solidFill>
              <a:latin typeface="Roboto"/>
              <a:ea typeface="Roboto"/>
              <a:cs typeface="Roboto"/>
              <a:sym typeface="Roboto"/>
            </a:endParaRPr>
          </a:p>
          <a:p>
            <a:pPr marL="0" lvl="0" indent="0" algn="l" rtl="0">
              <a:spcBef>
                <a:spcPts val="0"/>
              </a:spcBef>
              <a:spcAft>
                <a:spcPts val="0"/>
              </a:spcAft>
              <a:buNone/>
            </a:pPr>
            <a:endParaRPr>
              <a:solidFill>
                <a:srgbClr val="FFF2CC"/>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49"/>
        <p:cNvGrpSpPr/>
        <p:nvPr/>
      </p:nvGrpSpPr>
      <p:grpSpPr>
        <a:xfrm>
          <a:off x="0" y="0"/>
          <a:ext cx="0" cy="0"/>
          <a:chOff x="0" y="0"/>
          <a:chExt cx="0" cy="0"/>
        </a:xfrm>
      </p:grpSpPr>
      <p:sp>
        <p:nvSpPr>
          <p:cNvPr id="7950" name="Google Shape;7950;p439"/>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51" name="Google Shape;7951;p439"/>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955"/>
        <p:cNvGrpSpPr/>
        <p:nvPr/>
      </p:nvGrpSpPr>
      <p:grpSpPr>
        <a:xfrm>
          <a:off x="0" y="0"/>
          <a:ext cx="0" cy="0"/>
          <a:chOff x="0" y="0"/>
          <a:chExt cx="0" cy="0"/>
        </a:xfrm>
      </p:grpSpPr>
      <p:sp>
        <p:nvSpPr>
          <p:cNvPr id="7956" name="Google Shape;7956;p44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 </a:t>
            </a:r>
            <a:endParaRPr/>
          </a:p>
        </p:txBody>
      </p:sp>
      <p:sp>
        <p:nvSpPr>
          <p:cNvPr id="7957" name="Google Shape;7957;p4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7958" name="Google Shape;7958;p44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08"/>
        <p:cNvGrpSpPr/>
        <p:nvPr/>
      </p:nvGrpSpPr>
      <p:grpSpPr>
        <a:xfrm>
          <a:off x="0" y="0"/>
          <a:ext cx="0" cy="0"/>
          <a:chOff x="0" y="0"/>
          <a:chExt cx="0" cy="0"/>
        </a:xfrm>
      </p:grpSpPr>
      <p:pic>
        <p:nvPicPr>
          <p:cNvPr id="7309" name="Google Shape;7309;p386"/>
          <p:cNvPicPr preferRelativeResize="0"/>
          <p:nvPr/>
        </p:nvPicPr>
        <p:blipFill rotWithShape="1">
          <a:blip r:embed="rId3">
            <a:alphaModFix/>
          </a:blip>
          <a:srcRect b="16436"/>
          <a:stretch/>
        </p:blipFill>
        <p:spPr>
          <a:xfrm>
            <a:off x="0" y="0"/>
            <a:ext cx="9144000" cy="5143500"/>
          </a:xfrm>
          <a:prstGeom prst="rect">
            <a:avLst/>
          </a:prstGeom>
          <a:noFill/>
          <a:ln>
            <a:noFill/>
          </a:ln>
        </p:spPr>
      </p:pic>
      <p:sp>
        <p:nvSpPr>
          <p:cNvPr id="7310" name="Google Shape;7310;p386"/>
          <p:cNvSpPr/>
          <p:nvPr/>
        </p:nvSpPr>
        <p:spPr>
          <a:xfrm>
            <a:off x="204150" y="2809125"/>
            <a:ext cx="4402200" cy="2328600"/>
          </a:xfrm>
          <a:prstGeom prst="round2SameRect">
            <a:avLst>
              <a:gd name="adj1" fmla="val 9277"/>
              <a:gd name="adj2" fmla="val 0"/>
            </a:avLst>
          </a:prstGeom>
          <a:solidFill>
            <a:srgbClr val="1C45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3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7</a:t>
            </a:fld>
            <a:endParaRPr>
              <a:solidFill>
                <a:srgbClr val="FFFFFF"/>
              </a:solidFill>
            </a:endParaRPr>
          </a:p>
        </p:txBody>
      </p:sp>
      <p:pic>
        <p:nvPicPr>
          <p:cNvPr id="7312" name="Google Shape;7312;p386"/>
          <p:cNvPicPr preferRelativeResize="0"/>
          <p:nvPr/>
        </p:nvPicPr>
        <p:blipFill>
          <a:blip r:embed="rId4">
            <a:alphaModFix/>
          </a:blip>
          <a:stretch>
            <a:fillRect/>
          </a:stretch>
        </p:blipFill>
        <p:spPr>
          <a:xfrm>
            <a:off x="966090" y="292325"/>
            <a:ext cx="2871424" cy="2871374"/>
          </a:xfrm>
          <a:prstGeom prst="rect">
            <a:avLst/>
          </a:prstGeom>
          <a:noFill/>
          <a:ln>
            <a:noFill/>
          </a:ln>
          <a:effectLst>
            <a:outerShdw blurRad="171450" dist="9525" algn="bl" rotWithShape="0">
              <a:srgbClr val="000000">
                <a:alpha val="29000"/>
              </a:srgbClr>
            </a:outerShdw>
          </a:effectLst>
        </p:spPr>
      </p:pic>
      <p:sp>
        <p:nvSpPr>
          <p:cNvPr id="7313" name="Google Shape;7313;p386"/>
          <p:cNvSpPr txBox="1"/>
          <p:nvPr/>
        </p:nvSpPr>
        <p:spPr>
          <a:xfrm>
            <a:off x="5850175" y="3742300"/>
            <a:ext cx="3019500" cy="1033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FFFFFF"/>
                </a:solidFill>
                <a:latin typeface="Roboto"/>
                <a:ea typeface="Roboto"/>
                <a:cs typeface="Roboto"/>
                <a:sym typeface="Roboto"/>
              </a:rPr>
              <a:t>Before the signing ceremony of the Sarbanes–Oxley Act, President George W. Bush meets with Senator Paul Sarbanes, Secretary of Labor Elaine Chao and other dignitaries in the Blue Room at the White House on July 30, 2002</a:t>
            </a:r>
            <a:endParaRPr sz="1200">
              <a:solidFill>
                <a:srgbClr val="FFFFFF"/>
              </a:solidFill>
              <a:latin typeface="Roboto"/>
              <a:ea typeface="Roboto"/>
              <a:cs typeface="Roboto"/>
              <a:sym typeface="Roboto"/>
            </a:endParaRPr>
          </a:p>
        </p:txBody>
      </p:sp>
      <p:sp>
        <p:nvSpPr>
          <p:cNvPr id="7314" name="Google Shape;7314;p386"/>
          <p:cNvSpPr txBox="1">
            <a:spLocks noGrp="1"/>
          </p:cNvSpPr>
          <p:nvPr>
            <p:ph type="title"/>
          </p:nvPr>
        </p:nvSpPr>
        <p:spPr>
          <a:xfrm>
            <a:off x="-12300" y="2741725"/>
            <a:ext cx="37830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Finance</a:t>
            </a:r>
            <a:endParaRPr>
              <a:solidFill>
                <a:srgbClr val="FFFFFF"/>
              </a:solidFill>
            </a:endParaRPr>
          </a:p>
        </p:txBody>
      </p:sp>
      <p:sp>
        <p:nvSpPr>
          <p:cNvPr id="7315" name="Google Shape;7315;p386"/>
          <p:cNvSpPr txBox="1">
            <a:spLocks noGrp="1"/>
          </p:cNvSpPr>
          <p:nvPr>
            <p:ph type="subTitle" idx="1"/>
          </p:nvPr>
        </p:nvSpPr>
        <p:spPr>
          <a:xfrm>
            <a:off x="0" y="3417700"/>
            <a:ext cx="4956000" cy="13584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700">
                <a:solidFill>
                  <a:srgbClr val="FFFFFF"/>
                </a:solidFill>
              </a:rPr>
              <a:t>In finance, the common standard for data archiving is the </a:t>
            </a:r>
            <a:r>
              <a:rPr lang="en" sz="1700" b="1">
                <a:highlight>
                  <a:srgbClr val="FFFF00"/>
                </a:highlight>
              </a:rPr>
              <a:t>Sarbanes-Oxley Act (SOX)</a:t>
            </a:r>
            <a:r>
              <a:rPr lang="en" sz="1700">
                <a:solidFill>
                  <a:srgbClr val="FFFFFF"/>
                </a:solidFill>
              </a:rPr>
              <a:t>. It requires all business records </a:t>
            </a:r>
            <a:endParaRPr sz="1700">
              <a:solidFill>
                <a:srgbClr val="FFFFFF"/>
              </a:solidFill>
            </a:endParaRPr>
          </a:p>
          <a:p>
            <a:pPr marL="0" lvl="0" indent="0" algn="l" rtl="0">
              <a:lnSpc>
                <a:spcPct val="115000"/>
              </a:lnSpc>
              <a:spcBef>
                <a:spcPts val="0"/>
              </a:spcBef>
              <a:spcAft>
                <a:spcPts val="0"/>
              </a:spcAft>
              <a:buNone/>
            </a:pPr>
            <a:r>
              <a:rPr lang="en" sz="1700">
                <a:solidFill>
                  <a:srgbClr val="FFFFFF"/>
                </a:solidFill>
              </a:rPr>
              <a:t>and communication to be retained for </a:t>
            </a:r>
            <a:endParaRPr sz="1700">
              <a:solidFill>
                <a:srgbClr val="FFFFFF"/>
              </a:solidFill>
            </a:endParaRPr>
          </a:p>
          <a:p>
            <a:pPr marL="0" lvl="0" indent="0" algn="l" rtl="0">
              <a:lnSpc>
                <a:spcPct val="115000"/>
              </a:lnSpc>
              <a:spcBef>
                <a:spcPts val="0"/>
              </a:spcBef>
              <a:spcAft>
                <a:spcPts val="0"/>
              </a:spcAft>
              <a:buNone/>
            </a:pPr>
            <a:r>
              <a:rPr lang="en" sz="1700">
                <a:solidFill>
                  <a:srgbClr val="FFFFFF"/>
                </a:solidFill>
              </a:rPr>
              <a:t>five years.</a:t>
            </a:r>
            <a:endParaRPr sz="1700">
              <a:solidFill>
                <a:srgbClr val="FFFFFF"/>
              </a:solidFill>
            </a:endParaRPr>
          </a:p>
        </p:txBody>
      </p:sp>
      <p:cxnSp>
        <p:nvCxnSpPr>
          <p:cNvPr id="7316" name="Google Shape;7316;p386"/>
          <p:cNvCxnSpPr/>
          <p:nvPr/>
        </p:nvCxnSpPr>
        <p:spPr>
          <a:xfrm>
            <a:off x="439495" y="3383680"/>
            <a:ext cx="3953100" cy="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20"/>
        <p:cNvGrpSpPr/>
        <p:nvPr/>
      </p:nvGrpSpPr>
      <p:grpSpPr>
        <a:xfrm>
          <a:off x="0" y="0"/>
          <a:ext cx="0" cy="0"/>
          <a:chOff x="0" y="0"/>
          <a:chExt cx="0" cy="0"/>
        </a:xfrm>
      </p:grpSpPr>
      <p:sp>
        <p:nvSpPr>
          <p:cNvPr id="7321" name="Google Shape;7321;p3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7322" name="Google Shape;7322;p3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7323" name="Google Shape;7323;p387"/>
          <p:cNvPicPr preferRelativeResize="0"/>
          <p:nvPr/>
        </p:nvPicPr>
        <p:blipFill>
          <a:blip r:embed="rId3">
            <a:alphaModFix/>
          </a:blip>
          <a:stretch>
            <a:fillRect/>
          </a:stretch>
        </p:blipFill>
        <p:spPr>
          <a:xfrm>
            <a:off x="0" y="3"/>
            <a:ext cx="9144000" cy="5143497"/>
          </a:xfrm>
          <a:prstGeom prst="rect">
            <a:avLst/>
          </a:prstGeom>
          <a:noFill/>
          <a:ln>
            <a:noFill/>
          </a:ln>
        </p:spPr>
      </p:pic>
      <p:sp>
        <p:nvSpPr>
          <p:cNvPr id="7324" name="Google Shape;7324;p3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Finance</a:t>
            </a:r>
            <a:endParaRPr/>
          </a:p>
        </p:txBody>
      </p:sp>
      <p:sp>
        <p:nvSpPr>
          <p:cNvPr id="7325" name="Google Shape;7325;p387"/>
          <p:cNvSpPr txBox="1">
            <a:spLocks noGrp="1"/>
          </p:cNvSpPr>
          <p:nvPr>
            <p:ph type="subTitle" idx="1"/>
          </p:nvPr>
        </p:nvSpPr>
        <p:spPr>
          <a:xfrm>
            <a:off x="0" y="675975"/>
            <a:ext cx="6758100" cy="2401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a:t>
            </a:r>
            <a:r>
              <a:rPr lang="en" b="1">
                <a:highlight>
                  <a:srgbClr val="FFFF00"/>
                </a:highlight>
              </a:rPr>
              <a:t>Markets in Financial Instruments Directive (MiFID II) </a:t>
            </a:r>
            <a:r>
              <a:rPr lang="en"/>
              <a:t>requires the European Union's financial firms to retain and reproduce records of all activity from telephone conversations and electronic </a:t>
            </a:r>
            <a:endParaRPr/>
          </a:p>
          <a:p>
            <a:pPr marL="0" lvl="0" indent="0" algn="l" rtl="0">
              <a:spcBef>
                <a:spcPts val="0"/>
              </a:spcBef>
              <a:spcAft>
                <a:spcPts val="0"/>
              </a:spcAft>
              <a:buNone/>
            </a:pPr>
            <a:r>
              <a:rPr lang="en"/>
              <a:t>communications, including instant </a:t>
            </a:r>
            <a:endParaRPr/>
          </a:p>
          <a:p>
            <a:pPr marL="0" lvl="0" indent="0" algn="l" rtl="0">
              <a:spcBef>
                <a:spcPts val="0"/>
              </a:spcBef>
              <a:spcAft>
                <a:spcPts val="0"/>
              </a:spcAft>
              <a:buNone/>
            </a:pPr>
            <a:r>
              <a:rPr lang="en"/>
              <a:t>messages and social media </a:t>
            </a:r>
            <a:endParaRPr/>
          </a:p>
          <a:p>
            <a:pPr marL="0" lvl="0" indent="0" algn="l" rtl="0">
              <a:spcBef>
                <a:spcPts val="0"/>
              </a:spcBef>
              <a:spcAft>
                <a:spcPts val="0"/>
              </a:spcAft>
              <a:buNone/>
            </a:pPr>
            <a:r>
              <a:rPr lang="en"/>
              <a:t>interactions.</a:t>
            </a:r>
            <a:endParaRPr/>
          </a:p>
        </p:txBody>
      </p:sp>
      <p:cxnSp>
        <p:nvCxnSpPr>
          <p:cNvPr id="7326" name="Google Shape;7326;p3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7327" name="Google Shape;7327;p387"/>
          <p:cNvPicPr preferRelativeResize="0"/>
          <p:nvPr/>
        </p:nvPicPr>
        <p:blipFill>
          <a:blip r:embed="rId4">
            <a:alphaModFix/>
          </a:blip>
          <a:stretch>
            <a:fillRect/>
          </a:stretch>
        </p:blipFill>
        <p:spPr>
          <a:xfrm>
            <a:off x="408797" y="2887238"/>
            <a:ext cx="826525" cy="824900"/>
          </a:xfrm>
          <a:prstGeom prst="rect">
            <a:avLst/>
          </a:prstGeom>
          <a:noFill/>
          <a:ln>
            <a:noFill/>
          </a:ln>
          <a:effectLst>
            <a:outerShdw blurRad="57150" dist="19050" dir="5400000" algn="bl" rotWithShape="0">
              <a:srgbClr val="000000">
                <a:alpha val="50000"/>
              </a:srgbClr>
            </a:outerShdw>
          </a:effectLst>
        </p:spPr>
      </p:pic>
      <p:pic>
        <p:nvPicPr>
          <p:cNvPr id="7328" name="Google Shape;7328;p387"/>
          <p:cNvPicPr preferRelativeResize="0"/>
          <p:nvPr/>
        </p:nvPicPr>
        <p:blipFill rotWithShape="1">
          <a:blip r:embed="rId5">
            <a:alphaModFix/>
          </a:blip>
          <a:srcRect t="396" b="396"/>
          <a:stretch/>
        </p:blipFill>
        <p:spPr>
          <a:xfrm>
            <a:off x="1334822" y="2887238"/>
            <a:ext cx="826525" cy="824900"/>
          </a:xfrm>
          <a:prstGeom prst="rect">
            <a:avLst/>
          </a:prstGeom>
          <a:noFill/>
          <a:ln>
            <a:noFill/>
          </a:ln>
          <a:effectLst>
            <a:outerShdw blurRad="57150" dist="19050" dir="5400000" algn="bl" rotWithShape="0">
              <a:srgbClr val="000000">
                <a:alpha val="50000"/>
              </a:srgbClr>
            </a:outerShdw>
          </a:effectLst>
        </p:spPr>
      </p:pic>
      <p:pic>
        <p:nvPicPr>
          <p:cNvPr id="7329" name="Google Shape;7329;p387"/>
          <p:cNvPicPr preferRelativeResize="0"/>
          <p:nvPr/>
        </p:nvPicPr>
        <p:blipFill rotWithShape="1">
          <a:blip r:embed="rId6">
            <a:alphaModFix/>
          </a:blip>
          <a:srcRect t="396" b="396"/>
          <a:stretch/>
        </p:blipFill>
        <p:spPr>
          <a:xfrm>
            <a:off x="408797" y="3814900"/>
            <a:ext cx="826525" cy="824900"/>
          </a:xfrm>
          <a:prstGeom prst="rect">
            <a:avLst/>
          </a:prstGeom>
          <a:noFill/>
          <a:ln>
            <a:noFill/>
          </a:ln>
          <a:effectLst>
            <a:outerShdw blurRad="57150" dist="19050" dir="5400000" algn="bl" rotWithShape="0">
              <a:srgbClr val="000000">
                <a:alpha val="50000"/>
              </a:srgbClr>
            </a:outerShdw>
          </a:effectLst>
        </p:spPr>
      </p:pic>
      <p:pic>
        <p:nvPicPr>
          <p:cNvPr id="7330" name="Google Shape;7330;p387"/>
          <p:cNvPicPr preferRelativeResize="0"/>
          <p:nvPr/>
        </p:nvPicPr>
        <p:blipFill rotWithShape="1">
          <a:blip r:embed="rId7">
            <a:alphaModFix/>
          </a:blip>
          <a:srcRect l="199" r="199"/>
          <a:stretch/>
        </p:blipFill>
        <p:spPr>
          <a:xfrm>
            <a:off x="1334822" y="3814913"/>
            <a:ext cx="826525" cy="824900"/>
          </a:xfrm>
          <a:prstGeom prst="rect">
            <a:avLst/>
          </a:prstGeom>
          <a:noFill/>
          <a:ln>
            <a:noFill/>
          </a:ln>
          <a:effectLst>
            <a:outerShdw blurRad="57150" dist="19050" dir="5400000" algn="bl" rotWithShape="0">
              <a:srgbClr val="000000">
                <a:alpha val="50000"/>
              </a:srgbClr>
            </a:outerShdw>
          </a:effectLst>
        </p:spPr>
      </p:pic>
      <p:pic>
        <p:nvPicPr>
          <p:cNvPr id="7331" name="Google Shape;7331;p387"/>
          <p:cNvPicPr preferRelativeResize="0"/>
          <p:nvPr/>
        </p:nvPicPr>
        <p:blipFill rotWithShape="1">
          <a:blip r:embed="rId8">
            <a:alphaModFix/>
          </a:blip>
          <a:srcRect/>
          <a:stretch/>
        </p:blipFill>
        <p:spPr>
          <a:xfrm>
            <a:off x="2260847" y="3814888"/>
            <a:ext cx="826525" cy="8249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35"/>
        <p:cNvGrpSpPr/>
        <p:nvPr/>
      </p:nvGrpSpPr>
      <p:grpSpPr>
        <a:xfrm>
          <a:off x="0" y="0"/>
          <a:ext cx="0" cy="0"/>
          <a:chOff x="0" y="0"/>
          <a:chExt cx="0" cy="0"/>
        </a:xfrm>
      </p:grpSpPr>
      <p:sp>
        <p:nvSpPr>
          <p:cNvPr id="7336" name="Google Shape;7336;p388"/>
          <p:cNvSpPr/>
          <p:nvPr/>
        </p:nvSpPr>
        <p:spPr>
          <a:xfrm rot="5400000">
            <a:off x="1962300" y="-2033850"/>
            <a:ext cx="5152200" cy="921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3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7338" name="Google Shape;7338;p388"/>
          <p:cNvSpPr/>
          <p:nvPr/>
        </p:nvSpPr>
        <p:spPr>
          <a:xfrm rot="10800000">
            <a:off x="4462150" y="100"/>
            <a:ext cx="3901200" cy="3285300"/>
          </a:xfrm>
          <a:prstGeom prst="round2SameRect">
            <a:avLst>
              <a:gd name="adj1" fmla="val 7052"/>
              <a:gd name="adj2" fmla="val 0"/>
            </a:avLst>
          </a:prstGeom>
          <a:solidFill>
            <a:srgbClr val="0D99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388"/>
          <p:cNvSpPr txBox="1">
            <a:spLocks noGrp="1"/>
          </p:cNvSpPr>
          <p:nvPr>
            <p:ph type="title"/>
          </p:nvPr>
        </p:nvSpPr>
        <p:spPr>
          <a:xfrm>
            <a:off x="4329625" y="294225"/>
            <a:ext cx="2925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Health</a:t>
            </a:r>
            <a:endParaRPr>
              <a:solidFill>
                <a:srgbClr val="FFFFFF"/>
              </a:solidFill>
            </a:endParaRPr>
          </a:p>
        </p:txBody>
      </p:sp>
      <p:sp>
        <p:nvSpPr>
          <p:cNvPr id="7340" name="Google Shape;7340;p388"/>
          <p:cNvSpPr txBox="1">
            <a:spLocks noGrp="1"/>
          </p:cNvSpPr>
          <p:nvPr>
            <p:ph type="subTitle" idx="1"/>
          </p:nvPr>
        </p:nvSpPr>
        <p:spPr>
          <a:xfrm>
            <a:off x="4341925" y="970200"/>
            <a:ext cx="4293600" cy="21207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FFFFFF"/>
                </a:solidFill>
              </a:rPr>
              <a:t>The most common standard is </a:t>
            </a:r>
            <a:r>
              <a:rPr lang="en" b="1">
                <a:highlight>
                  <a:srgbClr val="FFFF00"/>
                </a:highlight>
              </a:rPr>
              <a:t>Health Insurance Portability </a:t>
            </a:r>
            <a:br>
              <a:rPr lang="en" b="1">
                <a:highlight>
                  <a:srgbClr val="FFFF00"/>
                </a:highlight>
              </a:rPr>
            </a:br>
            <a:r>
              <a:rPr lang="en" b="1">
                <a:highlight>
                  <a:srgbClr val="FFFF00"/>
                </a:highlight>
              </a:rPr>
              <a:t>and Accountability Act (HIPAA)</a:t>
            </a:r>
            <a:r>
              <a:rPr lang="en">
                <a:solidFill>
                  <a:srgbClr val="FFFFFF"/>
                </a:solidFill>
              </a:rPr>
              <a:t>, which requires healthcare providers to keep records for six years.</a:t>
            </a:r>
            <a:endParaRPr>
              <a:solidFill>
                <a:srgbClr val="FFFFFF"/>
              </a:solidFill>
            </a:endParaRPr>
          </a:p>
        </p:txBody>
      </p:sp>
      <p:cxnSp>
        <p:nvCxnSpPr>
          <p:cNvPr id="7341" name="Google Shape;7341;p388"/>
          <p:cNvCxnSpPr/>
          <p:nvPr/>
        </p:nvCxnSpPr>
        <p:spPr>
          <a:xfrm>
            <a:off x="4781420" y="936180"/>
            <a:ext cx="3270900" cy="0"/>
          </a:xfrm>
          <a:prstGeom prst="straightConnector1">
            <a:avLst/>
          </a:prstGeom>
          <a:noFill/>
          <a:ln w="9525" cap="flat" cmpd="sng">
            <a:solidFill>
              <a:srgbClr val="A9B7C0"/>
            </a:solidFill>
            <a:prstDash val="solid"/>
            <a:round/>
            <a:headEnd type="none" w="med" len="med"/>
            <a:tailEnd type="none" w="med" len="med"/>
          </a:ln>
        </p:spPr>
      </p:cxnSp>
      <p:pic>
        <p:nvPicPr>
          <p:cNvPr id="7342" name="Google Shape;7342;p388"/>
          <p:cNvPicPr preferRelativeResize="0"/>
          <p:nvPr/>
        </p:nvPicPr>
        <p:blipFill>
          <a:blip r:embed="rId3">
            <a:alphaModFix/>
          </a:blip>
          <a:stretch>
            <a:fillRect/>
          </a:stretch>
        </p:blipFill>
        <p:spPr>
          <a:xfrm>
            <a:off x="246650" y="526425"/>
            <a:ext cx="4293600" cy="42936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3121</Words>
  <Application>Microsoft Office PowerPoint</Application>
  <PresentationFormat>On-screen Show (16:9)</PresentationFormat>
  <Paragraphs>367</Paragraphs>
  <Slides>61</Slides>
  <Notes>61</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61</vt:i4>
      </vt:variant>
    </vt:vector>
  </HeadingPairs>
  <TitlesOfParts>
    <vt:vector size="76" baseType="lpstr">
      <vt:lpstr>Inconsolata</vt:lpstr>
      <vt:lpstr>Roboto Light</vt:lpstr>
      <vt:lpstr>Roboto Medium</vt:lpstr>
      <vt:lpstr>Roboto Thin</vt:lpstr>
      <vt:lpstr>Arial</vt:lpstr>
      <vt:lpstr>Amatic SC</vt:lpstr>
      <vt:lpstr>Roboto</vt:lpstr>
      <vt:lpstr>Calibri</vt:lpstr>
      <vt:lpstr>Simple Light</vt:lpstr>
      <vt:lpstr>Simple Light</vt:lpstr>
      <vt:lpstr>Simple Light</vt:lpstr>
      <vt:lpstr>Simple Light</vt:lpstr>
      <vt:lpstr>Simple Light</vt:lpstr>
      <vt:lpstr>Simple Light</vt:lpstr>
      <vt:lpstr>Title Slide</vt:lpstr>
      <vt:lpstr>5. 1 Archiving and Logging Data</vt:lpstr>
      <vt:lpstr>Class Objectives</vt:lpstr>
      <vt:lpstr>Archiving and Logging Data</vt:lpstr>
      <vt:lpstr>Archiving and Logging Data</vt:lpstr>
      <vt:lpstr>Archiving with tar</vt:lpstr>
      <vt:lpstr>Archives are essential in IT security for maintaining regulatory compliance in industries like finance and health.  </vt:lpstr>
      <vt:lpstr>Finance</vt:lpstr>
      <vt:lpstr>Finance</vt:lpstr>
      <vt:lpstr>Health</vt:lpstr>
      <vt:lpstr>Introduction to  the tar Command</vt:lpstr>
      <vt:lpstr>PowerPoint Presentation</vt:lpstr>
      <vt:lpstr>Ensuring Availability of Data </vt:lpstr>
      <vt:lpstr>Ensuring Availability of Data </vt:lpstr>
      <vt:lpstr>Backing Up Data</vt:lpstr>
      <vt:lpstr>Types of Backups </vt:lpstr>
      <vt:lpstr>Performing a Backup</vt:lpstr>
      <vt:lpstr>tar</vt:lpstr>
      <vt:lpstr>Creating an Archive</vt:lpstr>
      <vt:lpstr>Creating an Archive</vt:lpstr>
      <vt:lpstr>Creating an Archive</vt:lpstr>
      <vt:lpstr>Creating an Archive</vt:lpstr>
      <vt:lpstr>Creating an Archive</vt:lpstr>
      <vt:lpstr>Creating an Archive</vt:lpstr>
      <vt:lpstr>Run the tar Command</vt:lpstr>
      <vt:lpstr>Compressing archives with gzip</vt:lpstr>
      <vt:lpstr>Tar: Best Practices</vt:lpstr>
      <vt:lpstr>Restoring Data with tar</vt:lpstr>
      <vt:lpstr>Case Study: Backing Up Hackensack</vt:lpstr>
      <vt:lpstr>Case Study: Backing up Hackensack</vt:lpstr>
      <vt:lpstr>Medical Center Scenario </vt:lpstr>
      <vt:lpstr>25 Minutes</vt:lpstr>
      <vt:lpstr>PowerPoint Presentation</vt:lpstr>
      <vt:lpstr>Incremental Backups with tar</vt:lpstr>
      <vt:lpstr>The file sizes for full backups are very large, because they include everything on a system.  Depending on the size of the file system, doing a full backup takes a very long time.   </vt:lpstr>
      <vt:lpstr>Incremental Backup </vt:lpstr>
      <vt:lpstr>Incremental Backup</vt:lpstr>
      <vt:lpstr>Creating the Incremental Backup  </vt:lpstr>
      <vt:lpstr>Incremental Backup</vt:lpstr>
      <vt:lpstr>Incremental Backup</vt:lpstr>
      <vt:lpstr>Incremental Backup Scenario</vt:lpstr>
      <vt:lpstr>PowerPoint Presentation</vt:lpstr>
      <vt:lpstr>Incremental Backup Scenario</vt:lpstr>
      <vt:lpstr>Incremental Backups</vt:lpstr>
      <vt:lpstr>20 Minutes</vt:lpstr>
      <vt:lpstr>PowerPoint Presentation</vt:lpstr>
      <vt:lpstr>PowerPoint Presentation</vt:lpstr>
      <vt:lpstr>Exploiting the tar Command  with the  Checkpoint and Wildcard Options</vt:lpstr>
      <vt:lpstr>Hackers can combine the tar command with the wildcard character (*) and the checkpoint feature to plant malware on a system.  </vt:lpstr>
      <vt:lpstr>Using Wildcard with tar</vt:lpstr>
      <vt:lpstr>Using Checkpoints</vt:lpstr>
      <vt:lpstr>Using Checkpoints</vt:lpstr>
      <vt:lpstr>Using Checkpoints</vt:lpstr>
      <vt:lpstr>Exploiting System Vulnerabilities</vt:lpstr>
      <vt:lpstr>Checkpoint + Wildcard Exploit</vt:lpstr>
      <vt:lpstr>Checkpoint + Wildcard Exploit</vt:lpstr>
      <vt:lpstr>Checkpoint + Wildcard Exploit</vt:lpstr>
      <vt:lpstr>Exploiting tar</vt:lpstr>
      <vt:lpstr>Exploiting tar</vt:lpstr>
      <vt:lpstr>25 minutes</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 1 Archiving and Logging Data</dc:title>
  <cp:lastModifiedBy>Dan Schmidt</cp:lastModifiedBy>
  <cp:revision>1</cp:revision>
  <dcterms:modified xsi:type="dcterms:W3CDTF">2021-01-11T03:02:24Z</dcterms:modified>
</cp:coreProperties>
</file>